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omments/modernComment_1CD_82C0B5EA.xml" ContentType="application/vnd.ms-powerpoint.comments+xml"/>
  <Override PartName="/ppt/comments/modernComment_1C1_A5D2C530.xml" ContentType="application/vnd.ms-powerpoint.comments+xml"/>
  <Override PartName="/ppt/comments/modernComment_1CE_2AF7267D.xml" ContentType="application/vnd.ms-powerpoint.comments+xml"/>
  <Override PartName="/ppt/comments/modernComment_1C3_B2791B02.xml" ContentType="application/vnd.ms-powerpoint.comments+xml"/>
  <Override PartName="/ppt/comments/modernComment_1C0_D9CF935F.xml" ContentType="application/vnd.ms-powerpoint.comments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60" r:id="rId5"/>
  </p:sldMasterIdLst>
  <p:notesMasterIdLst>
    <p:notesMasterId r:id="rId25"/>
  </p:notesMasterIdLst>
  <p:sldIdLst>
    <p:sldId id="438" r:id="rId6"/>
    <p:sldId id="441" r:id="rId7"/>
    <p:sldId id="442" r:id="rId8"/>
    <p:sldId id="460" r:id="rId9"/>
    <p:sldId id="461" r:id="rId10"/>
    <p:sldId id="449" r:id="rId11"/>
    <p:sldId id="463" r:id="rId12"/>
    <p:sldId id="462" r:id="rId13"/>
    <p:sldId id="451" r:id="rId14"/>
    <p:sldId id="464" r:id="rId15"/>
    <p:sldId id="466" r:id="rId16"/>
    <p:sldId id="467" r:id="rId17"/>
    <p:sldId id="458" r:id="rId18"/>
    <p:sldId id="448" r:id="rId19"/>
    <p:sldId id="445" r:id="rId20"/>
    <p:sldId id="447" r:id="rId21"/>
    <p:sldId id="446" r:id="rId22"/>
    <p:sldId id="444" r:id="rId23"/>
    <p:sldId id="450" r:id="rId2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329B95F0-7D1B-CFCF-2314-9FAAADF468F9}" name="Eirian Williams" initials="EW" userId="129eb9f24f4ea4d5" providerId="Windows Live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B0246"/>
    <a:srgbClr val="4E2DCC"/>
    <a:srgbClr val="000000"/>
    <a:srgbClr val="006BF6"/>
    <a:srgbClr val="00D154"/>
    <a:srgbClr val="70D8DD"/>
    <a:srgbClr val="96EEEF"/>
    <a:srgbClr val="FF3601"/>
    <a:srgbClr val="FFB400"/>
    <a:srgbClr val="11CC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318" autoAdjust="0"/>
    <p:restoredTop sz="94660"/>
  </p:normalViewPr>
  <p:slideViewPr>
    <p:cSldViewPr snapToGrid="0">
      <p:cViewPr>
        <p:scale>
          <a:sx n="100" d="100"/>
          <a:sy n="100" d="100"/>
        </p:scale>
        <p:origin x="960" y="4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theme" Target="theme/theme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viewProps" Target="viewProps.xml"/><Relationship Id="rId30" Type="http://schemas.microsoft.com/office/2018/10/relationships/authors" Target="authors.xml"/></Relationships>
</file>

<file path=ppt/comments/modernComment_1C0_D9CF935F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70D5820A-05A5-4008-9A6A-50C548CA418F}" authorId="{329B95F0-7D1B-CFCF-2314-9FAAADF468F9}" status="resolved" created="2023-02-02T14:13:35.881" complete="100000">
    <ac:txMkLst xmlns:ac="http://schemas.microsoft.com/office/drawing/2013/main/command">
      <pc:docMk xmlns:pc="http://schemas.microsoft.com/office/powerpoint/2013/main/command"/>
      <pc:sldMk xmlns:pc="http://schemas.microsoft.com/office/powerpoint/2013/main/command" cId="3654259551" sldId="448"/>
      <ac:spMk id="11" creationId="{63C006B0-1D6F-12AB-1238-4E1F92634DEF}"/>
      <ac:txMk cp="8" len="1">
        <ac:context len="14" hash="811413923"/>
      </ac:txMk>
    </ac:txMkLst>
    <p188:pos x="1602659" y="263178"/>
    <p188:txBody>
      <a:bodyPr/>
      <a:lstStyle/>
      <a:p>
        <a:r>
          <a:rPr lang="cy"/>
          <a:t>Change Story to Stori</a:t>
        </a:r>
      </a:p>
    </p188:txBody>
  </p188:cm>
  <p188:cm id="{345B04AE-9A44-456C-B6DE-8344F3134FF0}" authorId="{329B95F0-7D1B-CFCF-2314-9FAAADF468F9}" status="resolved" created="2023-02-02T14:13:55.074" complete="100000">
    <ac:txMkLst xmlns:ac="http://schemas.microsoft.com/office/drawing/2013/main/command">
      <pc:docMk xmlns:pc="http://schemas.microsoft.com/office/powerpoint/2013/main/command"/>
      <pc:sldMk xmlns:pc="http://schemas.microsoft.com/office/powerpoint/2013/main/command" cId="3654259551" sldId="448"/>
      <ac:spMk id="2" creationId="{E2DC79C3-C42F-82B9-E354-E8271CFE3624}"/>
      <ac:txMk cp="0" len="1">
        <ac:context len="10" hash="4016654803"/>
      </ac:txMk>
    </ac:txMkLst>
    <p188:pos x="316902" y="267804"/>
    <p188:txBody>
      <a:bodyPr/>
      <a:lstStyle/>
      <a:p>
        <a:r>
          <a:rPr lang="cy"/>
          <a:t>Change Pg to Tud</a:t>
        </a:r>
      </a:p>
    </p188:txBody>
  </p188:cm>
  <p188:cm id="{0372B79B-0758-471D-A954-CF5D886EBD80}" authorId="{329B95F0-7D1B-CFCF-2314-9FAAADF468F9}" status="resolved" created="2023-02-02T14:14:01.724" complete="100000">
    <ac:txMkLst xmlns:ac="http://schemas.microsoft.com/office/drawing/2013/main/command">
      <pc:docMk xmlns:pc="http://schemas.microsoft.com/office/powerpoint/2013/main/command"/>
      <pc:sldMk xmlns:pc="http://schemas.microsoft.com/office/powerpoint/2013/main/command" cId="3654259551" sldId="448"/>
      <ac:spMk id="6" creationId="{FAADE37A-14C6-11C6-8DA6-215150F0F10D}"/>
      <ac:txMk cp="0" len="1">
        <ac:context len="7" hash="1512797954"/>
      </ac:txMk>
    </ac:txMkLst>
    <p188:pos x="316902" y="267804"/>
    <p188:txBody>
      <a:bodyPr/>
      <a:lstStyle/>
      <a:p>
        <a:r>
          <a:rPr lang="cy"/>
          <a:t>Change Pg to Tud</a:t>
        </a:r>
      </a:p>
    </p188:txBody>
  </p188:cm>
</p188:cmLst>
</file>

<file path=ppt/comments/modernComment_1C1_A5D2C530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0C0CEB4D-8D82-400E-9627-FCEC1F945472}" authorId="{329B95F0-7D1B-CFCF-2314-9FAAADF468F9}" status="resolved" created="2023-02-02T14:06:11.614" complete="100000">
    <ac:txMkLst xmlns:ac="http://schemas.microsoft.com/office/drawing/2013/main/command">
      <pc:docMk xmlns:pc="http://schemas.microsoft.com/office/powerpoint/2013/main/command"/>
      <pc:sldMk xmlns:pc="http://schemas.microsoft.com/office/powerpoint/2013/main/command" cId="2782053680" sldId="449"/>
      <ac:graphicFrameMk id="8" creationId="{727DDA56-2168-62BA-4DD2-CFB1A2412E74}"/>
      <ac:tblMk/>
      <ac:tcMk rowId="2831563992" colId="3363435646"/>
      <ac:txMk cp="371" len="6">
        <ac:context len="597" hash="3560790007"/>
      </ac:txMk>
    </ac:txMkLst>
    <p188:pos x="3275734" y="2707603"/>
    <p188:txBody>
      <a:bodyPr/>
      <a:lstStyle/>
      <a:p>
        <a:r>
          <a:rPr lang="cy"/>
          <a:t>Change allech to allwch during every  occurence on this page</a:t>
        </a:r>
      </a:p>
    </p188:txBody>
  </p188:cm>
</p188:cmLst>
</file>

<file path=ppt/comments/modernComment_1C3_B2791B02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30C2CB85-1A92-4142-90A1-A4E3D147B8EF}" authorId="{329B95F0-7D1B-CFCF-2314-9FAAADF468F9}" status="resolved" created="2023-02-02T14:09:30.265" complete="100000">
    <ac:txMkLst xmlns:ac="http://schemas.microsoft.com/office/drawing/2013/main/command">
      <pc:docMk xmlns:pc="http://schemas.microsoft.com/office/powerpoint/2013/main/command"/>
      <pc:sldMk xmlns:pc="http://schemas.microsoft.com/office/powerpoint/2013/main/command" cId="2994281218" sldId="451"/>
      <ac:graphicFrameMk id="8" creationId="{727DDA56-2168-62BA-4DD2-CFB1A2412E74}"/>
      <ac:tblMk/>
      <ac:tcMk rowId="2399513386" colId="1210129274"/>
      <ac:txMk cp="1178" len="4">
        <ac:context len="1586" hash="1052061882"/>
      </ac:txMk>
    </ac:txMkLst>
    <p188:pos x="10438534" y="4374478"/>
    <p188:txBody>
      <a:bodyPr/>
      <a:lstStyle/>
      <a:p>
        <a:r>
          <a:rPr lang="cy"/>
          <a:t>Change cwymp to gwymp</a:t>
        </a:r>
      </a:p>
    </p188:txBody>
  </p188:cm>
</p188:cmLst>
</file>

<file path=ppt/comments/modernComment_1CD_82C0B5EA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339D42D7-5226-4908-A2A9-9D0C810E3B7F}" authorId="{329B95F0-7D1B-CFCF-2314-9FAAADF468F9}" status="resolved" created="2023-02-02T14:01:54.523" complete="100000">
    <ac:txMkLst xmlns:ac="http://schemas.microsoft.com/office/drawing/2013/main/command">
      <pc:docMk xmlns:pc="http://schemas.microsoft.com/office/powerpoint/2013/main/command"/>
      <pc:sldMk xmlns:pc="http://schemas.microsoft.com/office/powerpoint/2013/main/command" cId="2193667562" sldId="461"/>
      <ac:graphicFrameMk id="8" creationId="{727DDA56-2168-62BA-4DD2-CFB1A2412E74}"/>
      <ac:tblMk/>
      <ac:tcMk rowId="3765581164" colId="1210129274"/>
      <ac:txMk cp="18" len="7">
        <ac:context len="46" hash="2974319084"/>
      </ac:txMk>
    </ac:txMkLst>
    <p188:pos x="9543184" y="297778"/>
    <p188:txBody>
      <a:bodyPr/>
      <a:lstStyle/>
      <a:p>
        <a:r>
          <a:rPr lang="cy"/>
          <a:t>Should read fodeli (delete the 'o') - amend on each page</a:t>
        </a:r>
      </a:p>
    </p188:txBody>
  </p188:cm>
  <p188:cm id="{59BA576A-F6D2-405A-8503-E62CA13AC9EE}" authorId="{329B95F0-7D1B-CFCF-2314-9FAAADF468F9}" status="resolved" created="2023-02-02T14:04:56.353" complete="100000">
    <ac:txMkLst xmlns:ac="http://schemas.microsoft.com/office/drawing/2013/main/command">
      <pc:docMk xmlns:pc="http://schemas.microsoft.com/office/powerpoint/2013/main/command"/>
      <pc:sldMk xmlns:pc="http://schemas.microsoft.com/office/powerpoint/2013/main/command" cId="2193667562" sldId="461"/>
      <ac:graphicFrameMk id="8" creationId="{727DDA56-2168-62BA-4DD2-CFB1A2412E74}"/>
      <ac:tblMk/>
      <ac:tcMk rowId="2831563992" colId="3363435646"/>
      <ac:txMk cp="373">
        <ac:context len="601" hash="3450139959"/>
      </ac:txMk>
    </ac:txMkLst>
    <p188:pos x="2913784" y="2974303"/>
    <p188:txBody>
      <a:bodyPr/>
      <a:lstStyle/>
      <a:p>
        <a:r>
          <a:rPr lang="cy"/>
          <a:t>Change allech to allwch</a:t>
        </a:r>
      </a:p>
    </p188:txBody>
  </p188:cm>
  <p188:cm id="{3D7884FA-B346-4685-A4B3-046687FD56CC}" authorId="{329B95F0-7D1B-CFCF-2314-9FAAADF468F9}" status="resolved" created="2023-02-02T14:05:02.300" complete="100000">
    <ac:txMkLst xmlns:ac="http://schemas.microsoft.com/office/drawing/2013/main/command">
      <pc:docMk xmlns:pc="http://schemas.microsoft.com/office/powerpoint/2013/main/command"/>
      <pc:sldMk xmlns:pc="http://schemas.microsoft.com/office/powerpoint/2013/main/command" cId="2193667562" sldId="461"/>
      <ac:graphicFrameMk id="8" creationId="{727DDA56-2168-62BA-4DD2-CFB1A2412E74}"/>
      <ac:tblMk/>
      <ac:tcMk rowId="2831563992" colId="3363435646"/>
      <ac:txMk cp="398" len="6">
        <ac:context len="601" hash="3450139959"/>
      </ac:txMk>
    </ac:txMkLst>
    <p188:pos x="2913784" y="3241003"/>
    <p188:txBody>
      <a:bodyPr/>
      <a:lstStyle/>
      <a:p>
        <a:r>
          <a:rPr lang="cy"/>
          <a:t>Change allech to allwch</a:t>
        </a:r>
      </a:p>
    </p188:txBody>
  </p188:cm>
  <p188:cm id="{6DAAFA47-F5AA-4E2E-970C-81EA9CDB50FA}" authorId="{329B95F0-7D1B-CFCF-2314-9FAAADF468F9}" status="resolved" created="2023-02-02T14:05:12.957" complete="100000">
    <ac:txMkLst xmlns:ac="http://schemas.microsoft.com/office/drawing/2013/main/command">
      <pc:docMk xmlns:pc="http://schemas.microsoft.com/office/powerpoint/2013/main/command"/>
      <pc:sldMk xmlns:pc="http://schemas.microsoft.com/office/powerpoint/2013/main/command" cId="2193667562" sldId="461"/>
      <ac:graphicFrameMk id="8" creationId="{727DDA56-2168-62BA-4DD2-CFB1A2412E74}"/>
      <ac:tblMk/>
      <ac:tcMk rowId="2831563992" colId="1210129274"/>
      <ac:txMk cp="183" len="6">
        <ac:context len="411" hash="390141029"/>
      </ac:txMk>
    </ac:txMkLst>
    <p188:pos x="7790584" y="4279228"/>
    <p188:replyLst>
      <p188:reply id="{0BC10D98-2D3B-46A4-94EA-2BA689E9E58D}" authorId="{329B95F0-7D1B-CFCF-2314-9FAAADF468F9}" created="2023-02-02T14:05:16.512">
        <p188:txBody>
          <a:bodyPr/>
          <a:lstStyle/>
          <a:p>
            <a:r>
              <a:rPr lang="cy"/>
              <a:t>Change allech to allwch</a:t>
            </a:r>
          </a:p>
        </p188:txBody>
      </p188:reply>
    </p188:replyLst>
    <p188:txBody>
      <a:bodyPr/>
      <a:lstStyle/>
      <a:p>
        <a:r>
          <a:rPr lang="cy"/>
          <a:t>Change allech to allwch</a:t>
        </a:r>
      </a:p>
    </p188:txBody>
  </p188:cm>
  <p188:cm id="{52BEBA36-D9E3-44A8-876E-173757F4C74C}" authorId="{329B95F0-7D1B-CFCF-2314-9FAAADF468F9}" status="resolved" created="2023-02-02T14:05:27.818" complete="100000">
    <ac:txMkLst xmlns:ac="http://schemas.microsoft.com/office/drawing/2013/main/command">
      <pc:docMk xmlns:pc="http://schemas.microsoft.com/office/powerpoint/2013/main/command"/>
      <pc:sldMk xmlns:pc="http://schemas.microsoft.com/office/powerpoint/2013/main/command" cId="2193667562" sldId="461"/>
      <ac:graphicFrameMk id="8" creationId="{727DDA56-2168-62BA-4DD2-CFB1A2412E74}"/>
      <ac:tblMk/>
      <ac:tcMk rowId="2831563992" colId="1210129274"/>
      <ac:txMk cp="208" len="6">
        <ac:context len="411" hash="390141029"/>
      </ac:txMk>
    </ac:txMkLst>
    <p188:pos x="7752484" y="4431628"/>
    <p188:txBody>
      <a:bodyPr/>
      <a:lstStyle/>
      <a:p>
        <a:r>
          <a:rPr lang="cy"/>
          <a:t>Change allech to allwch</a:t>
        </a:r>
      </a:p>
    </p188:txBody>
  </p188:cm>
  <p188:cm id="{A9F7B5E2-F175-4076-BA76-14913170E20A}" authorId="{329B95F0-7D1B-CFCF-2314-9FAAADF468F9}" status="resolved" created="2023-02-02T14:05:33.056" complete="100000">
    <ac:txMkLst xmlns:ac="http://schemas.microsoft.com/office/drawing/2013/main/command">
      <pc:docMk xmlns:pc="http://schemas.microsoft.com/office/powerpoint/2013/main/command"/>
      <pc:sldMk xmlns:pc="http://schemas.microsoft.com/office/powerpoint/2013/main/command" cId="2193667562" sldId="461"/>
      <ac:graphicFrameMk id="8" creationId="{727DDA56-2168-62BA-4DD2-CFB1A2412E74}"/>
      <ac:tblMk/>
      <ac:tcMk rowId="2831563992" colId="1210129274"/>
      <ac:txMk cp="235" len="6">
        <ac:context len="411" hash="390141029"/>
      </ac:txMk>
    </ac:txMkLst>
    <p188:pos x="7752484" y="4584028"/>
    <p188:txBody>
      <a:bodyPr/>
      <a:lstStyle/>
      <a:p>
        <a:r>
          <a:rPr lang="cy"/>
          <a:t>Change allech to allwch</a:t>
        </a:r>
      </a:p>
    </p188:txBody>
  </p188:cm>
</p188:cmLst>
</file>

<file path=ppt/comments/modernComment_1CE_2AF7267D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85CC6321-7CFE-4951-9DCC-B292292CFE4C}" authorId="{329B95F0-7D1B-CFCF-2314-9FAAADF468F9}" status="resolved" created="2023-02-02T14:07:49.116" complete="100000">
    <ac:txMkLst xmlns:ac="http://schemas.microsoft.com/office/drawing/2013/main/command">
      <pc:docMk xmlns:pc="http://schemas.microsoft.com/office/powerpoint/2013/main/command"/>
      <pc:sldMk xmlns:pc="http://schemas.microsoft.com/office/powerpoint/2013/main/command" cId="720840317" sldId="462"/>
      <ac:graphicFrameMk id="8" creationId="{727DDA56-2168-62BA-4DD2-CFB1A2412E74}"/>
      <ac:tblMk/>
      <ac:tcMk rowId="2831563992" colId="1210129274"/>
      <ac:txMk cp="789">
        <ac:context len="1362" hash="1062155719"/>
      </ac:txMk>
    </ac:txMkLst>
    <p188:pos x="8771659" y="4212553"/>
    <p188:txBody>
      <a:bodyPr/>
      <a:lstStyle/>
      <a:p>
        <a:r>
          <a:rPr lang="cy"/>
          <a:t>Change gwddw to gwddf</a:t>
        </a:r>
      </a:p>
    </p188:txBody>
  </p188:cm>
  <p188:cm id="{830B2C2E-0E07-49D5-A6C6-0CF589ACB62C}" authorId="{329B95F0-7D1B-CFCF-2314-9FAAADF468F9}" status="resolved" created="2023-02-02T14:08:24.460" complete="100000">
    <ac:txMkLst xmlns:ac="http://schemas.microsoft.com/office/drawing/2013/main/command">
      <pc:docMk xmlns:pc="http://schemas.microsoft.com/office/powerpoint/2013/main/command"/>
      <pc:sldMk xmlns:pc="http://schemas.microsoft.com/office/powerpoint/2013/main/command" cId="720840317" sldId="462"/>
      <ac:graphicFrameMk id="8" creationId="{727DDA56-2168-62BA-4DD2-CFB1A2412E74}"/>
      <ac:tblMk/>
      <ac:tcMk rowId="2831563992" colId="1210129274"/>
      <ac:txMk cp="1139" len="1">
        <ac:context len="1362" hash="1062155719"/>
      </ac:txMk>
    </ac:txMkLst>
    <p188:pos x="8495434" y="5517478"/>
    <p188:txBody>
      <a:bodyPr/>
      <a:lstStyle/>
      <a:p>
        <a:r>
          <a:rPr lang="cy"/>
          <a:t>Change dy to eich</a:t>
        </a:r>
      </a:p>
    </p188:txBody>
  </p188:cm>
</p188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BA489E-8AA0-4D6D-A3EC-C40713F1CFA6}" type="datetimeFigureOut">
              <a:rPr lang="en-GB" smtClean="0"/>
              <a:t>07/02/2023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4BCCFE-F6AC-49F5-9B3B-68FCE649C5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23681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09A224-EC20-4EFA-97BB-FEFB90FF35B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B7DC84A-F78E-4297-8626-24981240336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611EB2-3615-44C5-9872-2F5649CBD9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B2943-6CA3-4D6A-81AD-AF0B00FA37EB}" type="datetimeFigureOut">
              <a:rPr lang="en-GB" smtClean="0"/>
              <a:t>07/02/2023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2D94D4-2402-4212-B9C6-429285C211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EAE88B-8FDB-4363-AE92-E5756AFE3E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A4277-3578-4EE5-A630-C5433AFF19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67173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AC1BAA-618A-41CD-91FF-74CFB216FF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428C637-AFF6-4B12-B9D1-36714314BB8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C1CC35-623E-4B81-B67C-4CBAD3B96C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B2943-6CA3-4D6A-81AD-AF0B00FA37EB}" type="datetimeFigureOut">
              <a:rPr lang="en-GB" smtClean="0"/>
              <a:t>07/02/2023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35CDE0-2582-4978-A150-C651C94968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022028-AA36-4F71-A0F2-63772474EE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A4277-3578-4EE5-A630-C5433AFF19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69091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64D19CB-84D5-4654-AB38-76A2F00CF7C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29CF587-1304-432A-A477-3DD933E19C0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2336FF-5E38-43F7-8878-BB2448CBCB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B2943-6CA3-4D6A-81AD-AF0B00FA37EB}" type="datetimeFigureOut">
              <a:rPr lang="en-GB" smtClean="0"/>
              <a:t>07/02/2023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167234-19D2-48BF-A798-BFC9C1689F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19F012-B310-4AB2-BB40-9CB96CB2D5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A4277-3578-4EE5-A630-C5433AFF19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4816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 hasCustomPrompt="1"/>
          </p:nvPr>
        </p:nvSpPr>
        <p:spPr>
          <a:xfrm>
            <a:off x="385379" y="275167"/>
            <a:ext cx="11428112" cy="11430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ct val="100000"/>
              </a:lnSpc>
              <a:defRPr baseline="0"/>
            </a:lvl1pPr>
          </a:lstStyle>
          <a:p>
            <a:r>
              <a:rPr lang="en-GB" dirty="0"/>
              <a:t>Enter title here</a:t>
            </a:r>
            <a:endParaRPr lang="en-US" dirty="0"/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385234" y="1780118"/>
            <a:ext cx="8589433" cy="3907367"/>
          </a:xfrm>
          <a:prstGeom prst="rect">
            <a:avLst/>
          </a:prstGeom>
        </p:spPr>
        <p:txBody>
          <a:bodyPr vert="horz" lIns="0" tIns="0" rIns="0" bIns="0"/>
          <a:lstStyle>
            <a:lvl1pPr marL="338658" marR="0" indent="-338658" algn="l" defTabSz="609585" rtl="0" eaLnBrk="1" fontAlgn="auto" latinLnBrk="0" hangingPunct="1">
              <a:lnSpc>
                <a:spcPts val="3600"/>
              </a:lnSpc>
              <a:spcBef>
                <a:spcPct val="0"/>
              </a:spcBef>
              <a:spcAft>
                <a:spcPts val="0"/>
              </a:spcAft>
              <a:buClr>
                <a:schemeClr val="tx1"/>
              </a:buClr>
              <a:buSzTx/>
              <a:buFont typeface="Lucida Grande"/>
              <a:buChar char="–"/>
              <a:tabLst/>
              <a:defRPr lang="en-US" sz="3733" b="0" i="0" u="none" strike="noStrike" kern="1200" baseline="0">
                <a:cs typeface="FugueArtFund"/>
              </a:defRPr>
            </a:lvl1pPr>
          </a:lstStyle>
          <a:p>
            <a:pPr marL="254000" indent="-254000">
              <a:lnSpc>
                <a:spcPts val="2700"/>
              </a:lnSpc>
              <a:buClr>
                <a:schemeClr val="tx1"/>
              </a:buClr>
              <a:buFont typeface="Lucida Grande"/>
              <a:buChar char="–"/>
            </a:pPr>
            <a:r>
              <a:rPr lang="en-US" sz="2533" b="0" i="0" u="none" strike="noStrike" kern="1200" baseline="0" dirty="0" err="1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Atium</a:t>
            </a:r>
            <a:r>
              <a:rPr lang="en-US" sz="2533" b="0" i="0" u="none" strike="noStrike" kern="1200" baseline="0" dirty="0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 </a:t>
            </a:r>
            <a:r>
              <a:rPr lang="en-US" sz="2533" b="0" i="0" u="none" strike="noStrike" kern="1200" baseline="0" dirty="0" err="1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si</a:t>
            </a:r>
            <a:r>
              <a:rPr lang="en-US" sz="2533" b="0" i="0" u="none" strike="noStrike" kern="1200" baseline="0" dirty="0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 </a:t>
            </a:r>
            <a:r>
              <a:rPr lang="en-US" sz="2533" b="0" i="0" u="none" strike="noStrike" kern="1200" baseline="0" dirty="0" err="1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acidem</a:t>
            </a:r>
            <a:r>
              <a:rPr lang="en-US" sz="2533" b="0" i="0" u="none" strike="noStrike" kern="1200" baseline="0" dirty="0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 </a:t>
            </a:r>
            <a:r>
              <a:rPr lang="en-US" sz="2533" b="0" i="0" u="none" strike="noStrike" kern="1200" baseline="0" dirty="0" err="1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haria</a:t>
            </a:r>
            <a:r>
              <a:rPr lang="en-US" sz="2533" b="0" i="0" u="none" strike="noStrike" kern="1200" baseline="0" dirty="0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 </a:t>
            </a:r>
            <a:r>
              <a:rPr lang="en-US" sz="2533" b="0" i="0" u="none" strike="noStrike" kern="1200" baseline="0" dirty="0" err="1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corem</a:t>
            </a:r>
            <a:r>
              <a:rPr lang="en-US" sz="2533" b="0" i="0" u="none" strike="noStrike" kern="1200" baseline="0" dirty="0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 </a:t>
            </a:r>
            <a:r>
              <a:rPr lang="en-US" sz="2533" b="0" i="0" u="none" strike="noStrike" kern="1200" baseline="0" dirty="0" err="1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aut</a:t>
            </a:r>
            <a:r>
              <a:rPr lang="en-US" sz="2533" b="0" i="0" u="none" strike="noStrike" kern="1200" baseline="0" dirty="0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 </a:t>
            </a:r>
            <a:r>
              <a:rPr lang="en-US" sz="2533" b="0" i="0" u="none" strike="noStrike" kern="1200" baseline="0" dirty="0" err="1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laborem</a:t>
            </a:r>
            <a:r>
              <a:rPr lang="en-US" sz="2533" b="0" i="0" u="none" strike="noStrike" kern="1200" baseline="0" dirty="0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 </a:t>
            </a:r>
            <a:r>
              <a:rPr lang="en-US" sz="2533" b="0" i="0" u="none" strike="noStrike" kern="1200" baseline="0" dirty="0" err="1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dolut</a:t>
            </a:r>
            <a:r>
              <a:rPr lang="en-US" sz="2533" b="0" i="0" u="none" strike="noStrike" kern="1200" baseline="0" dirty="0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 </a:t>
            </a:r>
            <a:r>
              <a:rPr lang="en-US" sz="2533" b="0" i="0" u="none" strike="noStrike" kern="1200" baseline="0" dirty="0" err="1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quaspernam</a:t>
            </a:r>
            <a:r>
              <a:rPr lang="en-US" sz="2533" b="0" i="0" u="none" strike="noStrike" kern="1200" baseline="0" dirty="0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 </a:t>
            </a:r>
            <a:r>
              <a:rPr lang="en-US" sz="2533" b="0" i="0" u="none" strike="noStrike" kern="1200" baseline="0" dirty="0" err="1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te</a:t>
            </a:r>
            <a:r>
              <a:rPr lang="en-US" sz="2533" b="0" i="0" u="none" strike="noStrike" kern="1200" baseline="0" dirty="0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 </a:t>
            </a:r>
            <a:r>
              <a:rPr lang="en-US" sz="2533" b="0" i="0" u="none" strike="noStrike" kern="1200" baseline="0" dirty="0" err="1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denis</a:t>
            </a:r>
            <a:r>
              <a:rPr lang="en-US" sz="2533" b="0" i="0" u="none" strike="noStrike" kern="1200" baseline="0" dirty="0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 quae </a:t>
            </a:r>
            <a:r>
              <a:rPr lang="en-US" sz="2533" b="0" i="0" u="none" strike="noStrike" kern="1200" baseline="0" dirty="0" err="1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ium</a:t>
            </a:r>
            <a:r>
              <a:rPr lang="en-US" sz="2533" b="0" i="0" u="none" strike="noStrike" kern="1200" baseline="0" dirty="0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 </a:t>
            </a:r>
            <a:r>
              <a:rPr lang="en-US" sz="2533" b="0" i="0" u="none" strike="noStrike" kern="1200" baseline="0" dirty="0" err="1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que</a:t>
            </a:r>
            <a:r>
              <a:rPr lang="en-US" sz="2533" b="0" i="0" u="none" strike="noStrike" kern="1200" baseline="0" dirty="0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 as </a:t>
            </a:r>
            <a:r>
              <a:rPr lang="en-US" sz="2533" b="0" i="0" u="none" strike="noStrike" kern="1200" baseline="0" dirty="0" err="1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dolores</a:t>
            </a:r>
            <a:r>
              <a:rPr lang="en-US" sz="2533" b="0" i="0" u="none" strike="noStrike" kern="1200" baseline="0" dirty="0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 con</a:t>
            </a:r>
          </a:p>
          <a:p>
            <a:pPr marL="254000" indent="-254000">
              <a:lnSpc>
                <a:spcPts val="2700"/>
              </a:lnSpc>
              <a:buClr>
                <a:schemeClr val="tx1"/>
              </a:buClr>
              <a:buFont typeface="Lucida Grande"/>
              <a:buChar char="–"/>
            </a:pPr>
            <a:endParaRPr lang="en-US" sz="2533" b="0" i="0" u="none" strike="noStrike" kern="1200" baseline="0" dirty="0">
              <a:solidFill>
                <a:schemeClr val="tx2"/>
              </a:solidFill>
              <a:latin typeface="FugueArtFund"/>
              <a:ea typeface="+mj-ea"/>
              <a:cs typeface="FugueArtFund"/>
            </a:endParaRPr>
          </a:p>
          <a:p>
            <a:pPr marL="254000" marR="0" indent="-254000" algn="l" defTabSz="457200" rtl="0" eaLnBrk="1" fontAlgn="auto" latinLnBrk="0" hangingPunct="1">
              <a:lnSpc>
                <a:spcPts val="2700"/>
              </a:lnSpc>
              <a:spcBef>
                <a:spcPct val="0"/>
              </a:spcBef>
              <a:spcAft>
                <a:spcPts val="0"/>
              </a:spcAft>
              <a:buClr>
                <a:schemeClr val="tx1"/>
              </a:buClr>
              <a:buSzTx/>
              <a:buFont typeface="Lucida Grande"/>
              <a:buChar char="–"/>
              <a:tabLst/>
              <a:defRPr/>
            </a:pPr>
            <a:r>
              <a:rPr lang="en-US" sz="2533" b="0" i="0" u="none" strike="noStrike" kern="1200" baseline="0" dirty="0" err="1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Atium</a:t>
            </a:r>
            <a:r>
              <a:rPr lang="en-US" sz="2533" b="0" i="0" u="none" strike="noStrike" kern="1200" baseline="0" dirty="0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 </a:t>
            </a:r>
            <a:r>
              <a:rPr lang="en-US" sz="2533" b="0" i="0" u="none" strike="noStrike" kern="1200" baseline="0" dirty="0" err="1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si</a:t>
            </a:r>
            <a:r>
              <a:rPr lang="en-US" sz="2533" b="0" i="0" u="none" strike="noStrike" kern="1200" baseline="0" dirty="0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 </a:t>
            </a:r>
            <a:r>
              <a:rPr lang="en-US" sz="2533" b="0" i="0" u="none" strike="noStrike" kern="1200" baseline="0" dirty="0" err="1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acidem</a:t>
            </a:r>
            <a:r>
              <a:rPr lang="en-US" sz="2533" b="0" i="0" u="none" strike="noStrike" kern="1200" baseline="0" dirty="0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 </a:t>
            </a:r>
            <a:r>
              <a:rPr lang="en-US" sz="2533" b="0" i="0" u="none" strike="noStrike" kern="1200" baseline="0" dirty="0" err="1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haria</a:t>
            </a:r>
            <a:r>
              <a:rPr lang="en-US" sz="2533" b="0" i="0" u="none" strike="noStrike" kern="1200" baseline="0" dirty="0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 </a:t>
            </a:r>
            <a:r>
              <a:rPr lang="en-US" sz="2533" b="0" i="0" u="none" strike="noStrike" kern="1200" baseline="0" dirty="0" err="1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corem</a:t>
            </a:r>
            <a:r>
              <a:rPr lang="en-US" sz="2533" b="0" i="0" u="none" strike="noStrike" kern="1200" baseline="0" dirty="0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 </a:t>
            </a:r>
            <a:r>
              <a:rPr lang="en-US" sz="2533" b="0" i="0" u="none" strike="noStrike" kern="1200" baseline="0" dirty="0" err="1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aut</a:t>
            </a:r>
            <a:r>
              <a:rPr lang="en-US" sz="2533" b="0" i="0" u="none" strike="noStrike" kern="1200" baseline="0" dirty="0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 </a:t>
            </a:r>
            <a:r>
              <a:rPr lang="en-US" sz="2533" b="0" i="0" u="none" strike="noStrike" kern="1200" baseline="0" dirty="0" err="1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laborem</a:t>
            </a:r>
            <a:r>
              <a:rPr lang="en-US" sz="2533" b="0" i="0" u="none" strike="noStrike" kern="1200" baseline="0" dirty="0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 </a:t>
            </a:r>
            <a:r>
              <a:rPr lang="en-US" sz="2533" b="0" i="0" u="none" strike="noStrike" kern="1200" baseline="0" dirty="0" err="1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dolut</a:t>
            </a:r>
            <a:r>
              <a:rPr lang="en-US" sz="2533" b="0" i="0" u="none" strike="noStrike" kern="1200" baseline="0" dirty="0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 </a:t>
            </a:r>
            <a:r>
              <a:rPr lang="en-US" sz="2533" b="0" i="0" u="none" strike="noStrike" kern="1200" baseline="0" dirty="0" err="1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quaspernam</a:t>
            </a:r>
            <a:r>
              <a:rPr lang="en-US" sz="2533" b="0" i="0" u="none" strike="noStrike" kern="1200" baseline="0" dirty="0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 </a:t>
            </a:r>
            <a:r>
              <a:rPr lang="en-US" sz="2533" b="0" i="0" u="none" strike="noStrike" kern="1200" baseline="0" dirty="0" err="1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te</a:t>
            </a:r>
            <a:r>
              <a:rPr lang="en-US" sz="2533" b="0" i="0" u="none" strike="noStrike" kern="1200" baseline="0" dirty="0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 </a:t>
            </a:r>
            <a:r>
              <a:rPr lang="en-US" sz="2533" b="0" i="0" u="none" strike="noStrike" kern="1200" baseline="0" dirty="0" err="1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denis</a:t>
            </a:r>
            <a:r>
              <a:rPr lang="en-US" sz="2533" b="0" i="0" u="none" strike="noStrike" kern="1200" baseline="0" dirty="0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 quae </a:t>
            </a:r>
            <a:r>
              <a:rPr lang="en-US" sz="2533" b="0" i="0" u="none" strike="noStrike" kern="1200" baseline="0" dirty="0" err="1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ium</a:t>
            </a:r>
            <a:r>
              <a:rPr lang="en-US" sz="2533" b="0" i="0" u="none" strike="noStrike" kern="1200" baseline="0" dirty="0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 </a:t>
            </a:r>
            <a:r>
              <a:rPr lang="en-US" sz="2533" b="0" i="0" u="none" strike="noStrike" kern="1200" baseline="0" dirty="0" err="1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que</a:t>
            </a:r>
            <a:r>
              <a:rPr lang="en-US" sz="2533" b="0" i="0" u="none" strike="noStrike" kern="1200" baseline="0" dirty="0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 as </a:t>
            </a:r>
            <a:r>
              <a:rPr lang="en-US" sz="2533" b="0" i="0" u="none" strike="noStrike" kern="1200" baseline="0" dirty="0" err="1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dolores</a:t>
            </a:r>
            <a:r>
              <a:rPr lang="en-US" sz="2533" b="0" i="0" u="none" strike="noStrike" kern="1200" baseline="0" dirty="0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 con</a:t>
            </a:r>
          </a:p>
          <a:p>
            <a:pPr marL="254000" indent="-254000">
              <a:lnSpc>
                <a:spcPts val="2700"/>
              </a:lnSpc>
              <a:buClr>
                <a:schemeClr val="tx1"/>
              </a:buClr>
              <a:buFont typeface="Lucida Grande"/>
              <a:buChar char="–"/>
            </a:pPr>
            <a:endParaRPr lang="en-US" sz="2533" b="0" i="0" u="none" strike="noStrike" kern="1200" baseline="0" dirty="0">
              <a:solidFill>
                <a:schemeClr val="tx2"/>
              </a:solidFill>
              <a:latin typeface="FugueArtFund"/>
              <a:ea typeface="+mj-ea"/>
              <a:cs typeface="FugueArtFund"/>
            </a:endParaRPr>
          </a:p>
          <a:p>
            <a:pPr marL="254000" marR="0" indent="-254000" algn="l" defTabSz="457200" rtl="0" eaLnBrk="1" fontAlgn="auto" latinLnBrk="0" hangingPunct="1">
              <a:lnSpc>
                <a:spcPts val="2700"/>
              </a:lnSpc>
              <a:spcBef>
                <a:spcPct val="0"/>
              </a:spcBef>
              <a:spcAft>
                <a:spcPts val="0"/>
              </a:spcAft>
              <a:buClr>
                <a:schemeClr val="tx1"/>
              </a:buClr>
              <a:buSzTx/>
              <a:buFont typeface="Lucida Grande"/>
              <a:buChar char="–"/>
              <a:tabLst/>
              <a:defRPr/>
            </a:pPr>
            <a:r>
              <a:rPr lang="en-US" sz="2533" b="0" i="0" u="none" strike="noStrike" kern="1200" baseline="0" dirty="0" err="1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Atium</a:t>
            </a:r>
            <a:r>
              <a:rPr lang="en-US" sz="2533" b="0" i="0" u="none" strike="noStrike" kern="1200" baseline="0" dirty="0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 </a:t>
            </a:r>
            <a:r>
              <a:rPr lang="en-US" sz="2533" b="0" i="0" u="none" strike="noStrike" kern="1200" baseline="0" dirty="0" err="1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si</a:t>
            </a:r>
            <a:r>
              <a:rPr lang="en-US" sz="2533" b="0" i="0" u="none" strike="noStrike" kern="1200" baseline="0" dirty="0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 </a:t>
            </a:r>
            <a:r>
              <a:rPr lang="en-US" sz="2533" b="0" i="0" u="none" strike="noStrike" kern="1200" baseline="0" dirty="0" err="1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acidem</a:t>
            </a:r>
            <a:r>
              <a:rPr lang="en-US" sz="2533" b="0" i="0" u="none" strike="noStrike" kern="1200" baseline="0" dirty="0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 </a:t>
            </a:r>
            <a:r>
              <a:rPr lang="en-US" sz="2533" b="0" i="0" u="none" strike="noStrike" kern="1200" baseline="0" dirty="0" err="1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haria</a:t>
            </a:r>
            <a:r>
              <a:rPr lang="en-US" sz="2533" b="0" i="0" u="none" strike="noStrike" kern="1200" baseline="0" dirty="0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 </a:t>
            </a:r>
            <a:r>
              <a:rPr lang="en-US" sz="2533" b="0" i="0" u="none" strike="noStrike" kern="1200" baseline="0" dirty="0" err="1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corem</a:t>
            </a:r>
            <a:r>
              <a:rPr lang="en-US" sz="2533" b="0" i="0" u="none" strike="noStrike" kern="1200" baseline="0" dirty="0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 </a:t>
            </a:r>
            <a:r>
              <a:rPr lang="en-US" sz="2533" b="0" i="0" u="none" strike="noStrike" kern="1200" baseline="0" dirty="0" err="1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aut</a:t>
            </a:r>
            <a:r>
              <a:rPr lang="en-US" sz="2533" b="0" i="0" u="none" strike="noStrike" kern="1200" baseline="0" dirty="0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 </a:t>
            </a:r>
            <a:r>
              <a:rPr lang="en-US" sz="2533" b="0" i="0" u="none" strike="noStrike" kern="1200" baseline="0" dirty="0" err="1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laborem</a:t>
            </a:r>
            <a:r>
              <a:rPr lang="en-US" sz="2533" b="0" i="0" u="none" strike="noStrike" kern="1200" baseline="0" dirty="0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 </a:t>
            </a:r>
            <a:r>
              <a:rPr lang="en-US" sz="2533" b="0" i="0" u="none" strike="noStrike" kern="1200" baseline="0" dirty="0" err="1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dolut</a:t>
            </a:r>
            <a:r>
              <a:rPr lang="en-US" sz="2533" b="0" i="0" u="none" strike="noStrike" kern="1200" baseline="0" dirty="0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 </a:t>
            </a:r>
            <a:r>
              <a:rPr lang="en-US" sz="2533" b="0" i="0" u="none" strike="noStrike" kern="1200" baseline="0" dirty="0" err="1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quaspernam</a:t>
            </a:r>
            <a:r>
              <a:rPr lang="en-US" sz="2533" b="0" i="0" u="none" strike="noStrike" kern="1200" baseline="0" dirty="0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 </a:t>
            </a:r>
            <a:r>
              <a:rPr lang="en-US" sz="2533" b="0" i="0" u="none" strike="noStrike" kern="1200" baseline="0" dirty="0" err="1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te</a:t>
            </a:r>
            <a:r>
              <a:rPr lang="en-US" sz="2533" b="0" i="0" u="none" strike="noStrike" kern="1200" baseline="0" dirty="0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 </a:t>
            </a:r>
            <a:r>
              <a:rPr lang="en-US" sz="2533" b="0" i="0" u="none" strike="noStrike" kern="1200" baseline="0" dirty="0" err="1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denis</a:t>
            </a:r>
            <a:r>
              <a:rPr lang="en-US" sz="2533" b="0" i="0" u="none" strike="noStrike" kern="1200" baseline="0" dirty="0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 quae </a:t>
            </a:r>
            <a:r>
              <a:rPr lang="en-US" sz="2533" b="0" i="0" u="none" strike="noStrike" kern="1200" baseline="0" dirty="0" err="1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ium</a:t>
            </a:r>
            <a:r>
              <a:rPr lang="en-US" sz="2533" b="0" i="0" u="none" strike="noStrike" kern="1200" baseline="0" dirty="0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 </a:t>
            </a:r>
            <a:r>
              <a:rPr lang="en-US" sz="2533" b="0" i="0" u="none" strike="noStrike" kern="1200" baseline="0" dirty="0" err="1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que</a:t>
            </a:r>
            <a:r>
              <a:rPr lang="en-US" sz="2533" b="0" i="0" u="none" strike="noStrike" kern="1200" baseline="0" dirty="0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 as </a:t>
            </a:r>
            <a:r>
              <a:rPr lang="en-US" sz="2533" b="0" i="0" u="none" strike="noStrike" kern="1200" baseline="0" dirty="0" err="1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dolores</a:t>
            </a:r>
            <a:r>
              <a:rPr lang="en-US" sz="2533" b="0" i="0" u="none" strike="noStrike" kern="1200" baseline="0" dirty="0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 con</a:t>
            </a:r>
          </a:p>
        </p:txBody>
      </p:sp>
    </p:spTree>
    <p:extLst>
      <p:ext uri="{BB962C8B-B14F-4D97-AF65-F5344CB8AC3E}">
        <p14:creationId xmlns:p14="http://schemas.microsoft.com/office/powerpoint/2010/main" val="338140470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 hasCustomPrompt="1"/>
          </p:nvPr>
        </p:nvSpPr>
        <p:spPr>
          <a:xfrm>
            <a:off x="385379" y="275167"/>
            <a:ext cx="11428112" cy="11430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ct val="100000"/>
              </a:lnSpc>
              <a:defRPr baseline="0"/>
            </a:lvl1pPr>
          </a:lstStyle>
          <a:p>
            <a:r>
              <a:rPr lang="en-GB" dirty="0"/>
              <a:t>Enter title here</a:t>
            </a:r>
            <a:endParaRPr lang="en-US" dirty="0"/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385379" y="1780118"/>
            <a:ext cx="8589287" cy="4324143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lnSpc>
                <a:spcPct val="100000"/>
              </a:lnSpc>
              <a:buNone/>
              <a:defRPr lang="en-US" sz="3733" b="0" i="0" u="none" strike="noStrike" kern="1200" baseline="0" smtClean="0">
                <a:solidFill>
                  <a:schemeClr val="tx2"/>
                </a:solidFill>
                <a:latin typeface="FugueArtFund"/>
                <a:cs typeface="FugueArtFund"/>
              </a:defRPr>
            </a:lvl1pPr>
          </a:lstStyle>
          <a:p>
            <a:pPr lvl="0"/>
            <a:r>
              <a:rPr lang="en-US" sz="2533" b="0" i="0" u="none" strike="noStrike" kern="1200" baseline="0" dirty="0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Si </a:t>
            </a:r>
            <a:r>
              <a:rPr lang="en-US" sz="2533" b="0" i="0" u="none" strike="noStrike" kern="1200" baseline="0" dirty="0" err="1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acidem</a:t>
            </a:r>
            <a:r>
              <a:rPr lang="en-US" sz="2533" b="0" i="0" u="none" strike="noStrike" kern="1200" baseline="0" dirty="0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 </a:t>
            </a:r>
            <a:r>
              <a:rPr lang="en-US" sz="2533" b="0" i="0" u="none" strike="noStrike" kern="1200" baseline="0" dirty="0" err="1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haria</a:t>
            </a:r>
            <a:r>
              <a:rPr lang="en-US" sz="2533" b="0" i="0" u="none" strike="noStrike" kern="1200" baseline="0" dirty="0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 </a:t>
            </a:r>
            <a:r>
              <a:rPr lang="en-US" sz="2533" b="0" i="0" u="none" strike="noStrike" kern="1200" baseline="0" dirty="0" err="1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corem</a:t>
            </a:r>
            <a:r>
              <a:rPr lang="en-US" sz="2533" b="0" i="0" u="none" strike="noStrike" kern="1200" baseline="0" dirty="0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 </a:t>
            </a:r>
            <a:r>
              <a:rPr lang="en-US" sz="2533" b="0" i="0" u="none" strike="noStrike" kern="1200" baseline="0" dirty="0" err="1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aut</a:t>
            </a:r>
            <a:r>
              <a:rPr lang="en-US" sz="2533" b="0" i="0" u="none" strike="noStrike" kern="1200" baseline="0" dirty="0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 </a:t>
            </a:r>
            <a:r>
              <a:rPr lang="en-US" sz="2533" b="0" i="0" u="none" strike="noStrike" kern="1200" baseline="0" dirty="0" err="1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laborem</a:t>
            </a:r>
            <a:r>
              <a:rPr lang="en-US" sz="2533" b="0" i="0" u="none" strike="noStrike" kern="1200" baseline="0" dirty="0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 </a:t>
            </a:r>
            <a:r>
              <a:rPr lang="en-US" sz="2533" b="0" i="0" u="none" strike="noStrike" kern="1200" baseline="0" dirty="0" err="1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dolut</a:t>
            </a:r>
            <a:r>
              <a:rPr lang="en-US" sz="2533" b="0" i="0" u="none" strike="noStrike" kern="1200" baseline="0" dirty="0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 </a:t>
            </a:r>
            <a:r>
              <a:rPr lang="en-US" sz="2533" b="0" i="0" u="none" strike="noStrike" kern="1200" baseline="0" dirty="0" err="1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quaspernam</a:t>
            </a:r>
            <a:r>
              <a:rPr lang="en-US" sz="2533" b="0" i="0" u="none" strike="noStrike" kern="1200" baseline="0" dirty="0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 </a:t>
            </a:r>
            <a:r>
              <a:rPr lang="en-US" sz="2533" b="0" i="0" u="none" strike="noStrike" kern="1200" baseline="0" dirty="0" err="1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te</a:t>
            </a:r>
            <a:r>
              <a:rPr lang="en-US" sz="2533" b="0" i="0" u="none" strike="noStrike" kern="1200" baseline="0" dirty="0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 </a:t>
            </a:r>
            <a:r>
              <a:rPr lang="en-US" sz="2533" b="0" i="0" u="none" strike="noStrike" kern="1200" baseline="0" dirty="0" err="1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denis</a:t>
            </a:r>
            <a:r>
              <a:rPr lang="en-US" sz="2533" b="0" i="0" u="none" strike="noStrike" kern="1200" baseline="0" dirty="0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 quae </a:t>
            </a:r>
            <a:r>
              <a:rPr lang="en-US" sz="2533" b="0" i="0" u="none" strike="noStrike" kern="1200" baseline="0" dirty="0" err="1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acidem</a:t>
            </a:r>
            <a:r>
              <a:rPr lang="en-US" sz="2533" b="0" i="0" u="none" strike="noStrike" kern="1200" baseline="0" dirty="0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 </a:t>
            </a:r>
            <a:r>
              <a:rPr lang="en-US" sz="2533" b="0" i="0" u="none" strike="noStrike" kern="1200" baseline="0" dirty="0" err="1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haria</a:t>
            </a:r>
            <a:r>
              <a:rPr lang="en-US" sz="2533" b="0" i="0" u="none" strike="noStrike" kern="1200" baseline="0" dirty="0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 </a:t>
            </a:r>
            <a:r>
              <a:rPr lang="en-US" sz="2533" b="0" i="0" u="none" strike="noStrike" kern="1200" baseline="0" dirty="0" err="1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corem</a:t>
            </a:r>
            <a:r>
              <a:rPr lang="en-US" sz="2533" b="0" i="0" u="none" strike="noStrike" kern="1200" baseline="0" dirty="0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 </a:t>
            </a:r>
            <a:r>
              <a:rPr lang="en-US" sz="2533" b="0" i="0" u="none" strike="noStrike" kern="1200" baseline="0" dirty="0" err="1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aut</a:t>
            </a:r>
            <a:r>
              <a:rPr lang="en-US" sz="2533" b="0" i="0" u="none" strike="noStrike" kern="1200" baseline="0" dirty="0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 </a:t>
            </a:r>
            <a:r>
              <a:rPr lang="en-US" sz="2533" b="0" i="0" u="none" strike="noStrike" kern="1200" baseline="0" dirty="0" err="1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laborem</a:t>
            </a:r>
            <a:r>
              <a:rPr lang="en-US" sz="2533" b="0" i="0" u="none" strike="noStrike" kern="1200" baseline="0" dirty="0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 </a:t>
            </a:r>
            <a:r>
              <a:rPr lang="en-US" sz="2533" b="0" i="0" u="none" strike="noStrike" kern="1200" baseline="0" dirty="0" err="1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dolut</a:t>
            </a:r>
            <a:r>
              <a:rPr lang="en-US" sz="2533" b="0" i="0" u="none" strike="noStrike" kern="1200" baseline="0" dirty="0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 </a:t>
            </a:r>
            <a:r>
              <a:rPr lang="en-US" sz="2533" b="0" i="0" u="none" strike="noStrike" kern="1200" baseline="0" dirty="0" err="1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quaspernam</a:t>
            </a:r>
            <a:r>
              <a:rPr lang="en-US" sz="2533" b="0" i="0" u="none" strike="noStrike" kern="1200" baseline="0" dirty="0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 </a:t>
            </a:r>
            <a:r>
              <a:rPr lang="en-US" sz="2533" b="0" i="0" u="none" strike="noStrike" kern="1200" baseline="0" dirty="0" err="1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te</a:t>
            </a:r>
            <a:r>
              <a:rPr lang="en-US" sz="2533" b="0" i="0" u="none" strike="noStrike" kern="1200" baseline="0" dirty="0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 </a:t>
            </a:r>
            <a:r>
              <a:rPr lang="en-US" sz="2533" b="0" i="0" u="none" strike="noStrike" kern="1200" baseline="0" dirty="0" err="1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denis</a:t>
            </a:r>
            <a:r>
              <a:rPr lang="en-US" sz="2533" b="0" i="0" u="none" strike="noStrike" kern="1200" baseline="0" dirty="0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 quae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16038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mbered List (Up to 4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 hasCustomPrompt="1"/>
          </p:nvPr>
        </p:nvSpPr>
        <p:spPr>
          <a:xfrm>
            <a:off x="385379" y="275167"/>
            <a:ext cx="11428112" cy="11430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ct val="100000"/>
              </a:lnSpc>
              <a:defRPr baseline="0"/>
            </a:lvl1pPr>
          </a:lstStyle>
          <a:p>
            <a:r>
              <a:rPr lang="en-GB" dirty="0"/>
              <a:t>Enter title here</a:t>
            </a:r>
            <a:endParaRPr lang="en-US" dirty="0"/>
          </a:p>
        </p:txBody>
      </p:sp>
      <p:sp>
        <p:nvSpPr>
          <p:cNvPr id="16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385379" y="1779231"/>
            <a:ext cx="4721412" cy="408383"/>
          </a:xfrm>
          <a:prstGeom prst="rect">
            <a:avLst/>
          </a:prstGeom>
        </p:spPr>
        <p:txBody>
          <a:bodyPr vert="horz" lIns="0" tIns="0" bIns="0"/>
          <a:lstStyle>
            <a:lvl1pPr marL="0" indent="0">
              <a:lnSpc>
                <a:spcPct val="100000"/>
              </a:lnSpc>
              <a:buNone/>
              <a:defRPr sz="2400"/>
            </a:lvl1pPr>
          </a:lstStyle>
          <a:p>
            <a:r>
              <a:rPr lang="en-GB" sz="2533" dirty="0"/>
              <a:t>Add number</a:t>
            </a:r>
            <a:r>
              <a:rPr lang="en-GB" sz="2533" baseline="0" dirty="0"/>
              <a:t> using this format 1.</a:t>
            </a:r>
            <a:endParaRPr lang="en-US" sz="2533" dirty="0"/>
          </a:p>
        </p:txBody>
      </p:sp>
      <p:sp>
        <p:nvSpPr>
          <p:cNvPr id="17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385379" y="2187614"/>
            <a:ext cx="4721412" cy="2035759"/>
          </a:xfrm>
          <a:prstGeom prst="rect">
            <a:avLst/>
          </a:prstGeom>
        </p:spPr>
        <p:txBody>
          <a:bodyPr vert="horz" lIns="0" tIns="0" bIns="0"/>
          <a:lstStyle>
            <a:lvl1pPr marL="0" indent="0">
              <a:lnSpc>
                <a:spcPts val="3600"/>
              </a:lnSpc>
              <a:buNone/>
              <a:defRPr lang="en-US" sz="2533" b="0" i="0" u="none" strike="noStrike" kern="1200" baseline="0" smtClean="0">
                <a:solidFill>
                  <a:schemeClr val="tx2"/>
                </a:solidFill>
                <a:latin typeface="FugueArtFund"/>
                <a:cs typeface="FugueArtFund"/>
              </a:defRPr>
            </a:lvl1pPr>
          </a:lstStyle>
          <a:p>
            <a:pPr>
              <a:lnSpc>
                <a:spcPts val="2700"/>
              </a:lnSpc>
            </a:pPr>
            <a:r>
              <a:rPr lang="en-US" sz="2533" b="0" i="0" u="none" strike="noStrike" kern="1200" baseline="0" dirty="0" err="1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Atium</a:t>
            </a:r>
            <a:r>
              <a:rPr lang="en-US" sz="2533" b="0" i="0" u="none" strike="noStrike" kern="1200" baseline="0" dirty="0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 </a:t>
            </a:r>
            <a:r>
              <a:rPr lang="en-US" sz="2533" b="0" i="0" u="none" strike="noStrike" kern="1200" baseline="0" dirty="0" err="1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si</a:t>
            </a:r>
            <a:r>
              <a:rPr lang="en-US" sz="2533" b="0" i="0" u="none" strike="noStrike" kern="1200" baseline="0" dirty="0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 </a:t>
            </a:r>
            <a:r>
              <a:rPr lang="en-US" sz="2533" b="0" i="0" u="none" strike="noStrike" kern="1200" baseline="0" dirty="0" err="1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acidem</a:t>
            </a:r>
            <a:r>
              <a:rPr lang="en-US" sz="2533" b="0" i="0" u="none" strike="noStrike" kern="1200" baseline="0" dirty="0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 ha </a:t>
            </a:r>
            <a:r>
              <a:rPr lang="en-US" sz="2533" b="0" i="0" u="none" strike="noStrike" kern="1200" baseline="0" dirty="0" err="1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corem</a:t>
            </a:r>
            <a:r>
              <a:rPr lang="en-US" sz="2533" b="0" i="0" u="none" strike="noStrike" kern="1200" baseline="0" dirty="0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 </a:t>
            </a:r>
            <a:r>
              <a:rPr lang="en-US" sz="2533" b="0" i="0" u="none" strike="noStrike" kern="1200" baseline="0" dirty="0" err="1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aut</a:t>
            </a:r>
            <a:br>
              <a:rPr lang="en-US" sz="2533" b="0" i="0" u="none" strike="noStrike" kern="1200" baseline="0" dirty="0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</a:br>
            <a:r>
              <a:rPr lang="en-US" sz="2533" b="0" i="0" u="none" strike="noStrike" kern="1200" baseline="0" dirty="0" err="1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laborem</a:t>
            </a:r>
            <a:r>
              <a:rPr lang="en-US" sz="2533" b="0" i="0" u="none" strike="noStrike" kern="1200" baseline="0" dirty="0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 </a:t>
            </a:r>
            <a:r>
              <a:rPr lang="en-US" sz="2533" b="0" i="0" u="none" strike="noStrike" kern="1200" baseline="0" dirty="0" err="1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dolut</a:t>
            </a:r>
            <a:r>
              <a:rPr lang="en-US" sz="2533" b="0" i="0" u="none" strike="noStrike" kern="1200" baseline="0" dirty="0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 et </a:t>
            </a:r>
            <a:r>
              <a:rPr lang="en-US" sz="2533" b="0" i="0" u="none" strike="noStrike" kern="1200" baseline="0" dirty="0" err="1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quaspernam</a:t>
            </a:r>
            <a:br>
              <a:rPr lang="en-US" sz="2533" b="0" i="0" u="none" strike="noStrike" kern="1200" baseline="0" dirty="0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</a:br>
            <a:r>
              <a:rPr lang="en-US" sz="2533" b="0" i="0" u="none" strike="noStrike" kern="1200" baseline="0" dirty="0" err="1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denis</a:t>
            </a:r>
            <a:r>
              <a:rPr lang="en-US" sz="2533" b="0" i="0" u="none" strike="noStrike" kern="1200" baseline="0" dirty="0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 quae </a:t>
            </a:r>
            <a:r>
              <a:rPr lang="en-US" sz="2533" b="0" i="0" u="none" strike="noStrike" kern="1200" baseline="0" dirty="0" err="1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ium</a:t>
            </a:r>
            <a:r>
              <a:rPr lang="en-US" sz="2533" b="0" i="0" u="none" strike="noStrike" kern="1200" baseline="0" dirty="0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 </a:t>
            </a:r>
            <a:r>
              <a:rPr lang="en-US" sz="2533" b="0" i="0" u="none" strike="noStrike" kern="1200" baseline="0" dirty="0" err="1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que</a:t>
            </a:r>
            <a:r>
              <a:rPr lang="en-US" sz="2533" b="0" i="0" u="none" strike="noStrike" kern="1200" baseline="0" dirty="0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 as </a:t>
            </a:r>
            <a:r>
              <a:rPr lang="en-US" sz="2533" b="0" i="0" u="none" strike="noStrike" kern="1200" baseline="0" dirty="0" err="1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dolores</a:t>
            </a:r>
            <a:br>
              <a:rPr lang="en-US" sz="2533" b="0" i="0" u="none" strike="noStrike" kern="1200" baseline="0" dirty="0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</a:br>
            <a:r>
              <a:rPr lang="en-US" sz="2533" b="0" i="0" u="none" strike="noStrike" kern="1200" baseline="0" dirty="0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con</a:t>
            </a:r>
            <a:endParaRPr lang="en-US" sz="2533" dirty="0">
              <a:solidFill>
                <a:schemeClr val="tx2"/>
              </a:solidFill>
            </a:endParaRPr>
          </a:p>
        </p:txBody>
      </p:sp>
      <p:sp>
        <p:nvSpPr>
          <p:cNvPr id="18" name="Text Placeholder 3"/>
          <p:cNvSpPr>
            <a:spLocks noGrp="1"/>
          </p:cNvSpPr>
          <p:nvPr>
            <p:ph type="body" sz="quarter" idx="12" hasCustomPrompt="1"/>
          </p:nvPr>
        </p:nvSpPr>
        <p:spPr>
          <a:xfrm>
            <a:off x="5461971" y="2187614"/>
            <a:ext cx="4797151" cy="2035759"/>
          </a:xfrm>
          <a:prstGeom prst="rect">
            <a:avLst/>
          </a:prstGeom>
        </p:spPr>
        <p:txBody>
          <a:bodyPr vert="horz" lIns="0" tIns="0" bIns="0"/>
          <a:lstStyle>
            <a:lvl1pPr marL="0" indent="0">
              <a:lnSpc>
                <a:spcPts val="3600"/>
              </a:lnSpc>
              <a:buNone/>
              <a:defRPr lang="en-US" sz="2533" b="0" i="0" u="none" strike="noStrike" kern="1200" baseline="0" smtClean="0">
                <a:solidFill>
                  <a:schemeClr val="tx2"/>
                </a:solidFill>
                <a:latin typeface="FugueArtFund"/>
                <a:cs typeface="FugueArtFund"/>
              </a:defRPr>
            </a:lvl1pPr>
          </a:lstStyle>
          <a:p>
            <a:pPr>
              <a:lnSpc>
                <a:spcPts val="2700"/>
              </a:lnSpc>
            </a:pPr>
            <a:r>
              <a:rPr lang="en-US" sz="2533" b="0" i="0" u="none" strike="noStrike" kern="1200" baseline="0" dirty="0" err="1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Atium</a:t>
            </a:r>
            <a:r>
              <a:rPr lang="en-US" sz="2533" b="0" i="0" u="none" strike="noStrike" kern="1200" baseline="0" dirty="0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 </a:t>
            </a:r>
            <a:r>
              <a:rPr lang="en-US" sz="2533" b="0" i="0" u="none" strike="noStrike" kern="1200" baseline="0" dirty="0" err="1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si</a:t>
            </a:r>
            <a:r>
              <a:rPr lang="en-US" sz="2533" b="0" i="0" u="none" strike="noStrike" kern="1200" baseline="0" dirty="0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 </a:t>
            </a:r>
            <a:r>
              <a:rPr lang="en-US" sz="2533" b="0" i="0" u="none" strike="noStrike" kern="1200" baseline="0" dirty="0" err="1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acidem</a:t>
            </a:r>
            <a:r>
              <a:rPr lang="en-US" sz="2533" b="0" i="0" u="none" strike="noStrike" kern="1200" baseline="0" dirty="0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 </a:t>
            </a:r>
            <a:r>
              <a:rPr lang="en-US" sz="2533" b="0" i="0" u="none" strike="noStrike" kern="1200" baseline="0" dirty="0" err="1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haria</a:t>
            </a:r>
            <a:r>
              <a:rPr lang="en-US" sz="2533" b="0" i="0" u="none" strike="noStrike" kern="1200" baseline="0" dirty="0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 </a:t>
            </a:r>
            <a:r>
              <a:rPr lang="en-US" sz="2533" b="0" i="0" u="none" strike="noStrike" kern="1200" baseline="0" dirty="0" err="1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corem</a:t>
            </a:r>
            <a:r>
              <a:rPr lang="en-US" sz="2533" b="0" i="0" u="none" strike="noStrike" kern="1200" baseline="0" dirty="0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 </a:t>
            </a:r>
            <a:r>
              <a:rPr lang="en-US" sz="2533" b="0" i="0" u="none" strike="noStrike" kern="1200" baseline="0" dirty="0" err="1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autlaborem</a:t>
            </a:r>
            <a:r>
              <a:rPr lang="en-US" sz="2533" b="0" i="0" u="none" strike="noStrike" kern="1200" baseline="0" dirty="0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 </a:t>
            </a:r>
            <a:r>
              <a:rPr lang="en-US" sz="2533" b="0" i="0" u="none" strike="noStrike" kern="1200" baseline="0" dirty="0" err="1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dolut</a:t>
            </a:r>
            <a:r>
              <a:rPr lang="en-US" sz="2533" b="0" i="0" u="none" strike="noStrike" kern="1200" baseline="0" dirty="0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 et </a:t>
            </a:r>
            <a:r>
              <a:rPr lang="en-US" sz="2533" b="0" i="0" u="none" strike="noStrike" kern="1200" baseline="0" dirty="0" err="1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quapernam</a:t>
            </a:r>
            <a:r>
              <a:rPr lang="en-US" sz="2533" b="0" i="0" u="none" strike="noStrike" kern="1200" baseline="0" dirty="0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 </a:t>
            </a:r>
            <a:r>
              <a:rPr lang="en-US" sz="2533" b="0" i="0" u="none" strike="noStrike" kern="1200" baseline="0" dirty="0" err="1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tedenis</a:t>
            </a:r>
            <a:r>
              <a:rPr lang="en-US" sz="2533" b="0" i="0" u="none" strike="noStrike" kern="1200" baseline="0" dirty="0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 quae </a:t>
            </a:r>
            <a:r>
              <a:rPr lang="en-US" sz="2533" b="0" i="0" u="none" strike="noStrike" kern="1200" baseline="0" dirty="0" err="1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ium</a:t>
            </a:r>
            <a:r>
              <a:rPr lang="en-US" sz="2533" b="0" i="0" u="none" strike="noStrike" kern="1200" baseline="0" dirty="0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 </a:t>
            </a:r>
            <a:r>
              <a:rPr lang="en-US" sz="2533" b="0" i="0" u="none" strike="noStrike" kern="1200" baseline="0" dirty="0" err="1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que</a:t>
            </a:r>
            <a:r>
              <a:rPr lang="en-US" sz="2533" b="0" i="0" u="none" strike="noStrike" kern="1200" baseline="0" dirty="0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 as </a:t>
            </a:r>
            <a:r>
              <a:rPr lang="en-US" sz="2533" b="0" i="0" u="none" strike="noStrike" kern="1200" baseline="0" dirty="0" err="1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dolores</a:t>
            </a:r>
            <a:r>
              <a:rPr lang="en-US" sz="2533" b="0" i="0" u="none" strike="noStrike" kern="1200" baseline="0" dirty="0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 con</a:t>
            </a:r>
            <a:endParaRPr lang="en-US" sz="2533" dirty="0">
              <a:solidFill>
                <a:schemeClr val="tx2"/>
              </a:solidFill>
            </a:endParaRPr>
          </a:p>
        </p:txBody>
      </p:sp>
      <p:sp>
        <p:nvSpPr>
          <p:cNvPr id="19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5461971" y="1779231"/>
            <a:ext cx="4797151" cy="408383"/>
          </a:xfrm>
          <a:prstGeom prst="rect">
            <a:avLst/>
          </a:prstGeom>
        </p:spPr>
        <p:txBody>
          <a:bodyPr vert="horz" lIns="0" tIns="0" bIns="0"/>
          <a:lstStyle>
            <a:lvl1pPr marL="0" indent="0">
              <a:lnSpc>
                <a:spcPct val="100000"/>
              </a:lnSpc>
              <a:buNone/>
              <a:defRPr sz="2400"/>
            </a:lvl1pPr>
          </a:lstStyle>
          <a:p>
            <a:r>
              <a:rPr lang="en-GB" sz="2533" dirty="0"/>
              <a:t>Add number</a:t>
            </a:r>
            <a:r>
              <a:rPr lang="en-GB" sz="2533" baseline="0" dirty="0"/>
              <a:t> using this format 2.</a:t>
            </a:r>
            <a:endParaRPr lang="en-US" sz="2533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quarter" idx="14" hasCustomPrompt="1"/>
          </p:nvPr>
        </p:nvSpPr>
        <p:spPr>
          <a:xfrm>
            <a:off x="385379" y="4418838"/>
            <a:ext cx="4721412" cy="408383"/>
          </a:xfrm>
          <a:prstGeom prst="rect">
            <a:avLst/>
          </a:prstGeom>
        </p:spPr>
        <p:txBody>
          <a:bodyPr vert="horz" lIns="0" tIns="0" bIns="0"/>
          <a:lstStyle>
            <a:lvl1pPr marL="0" indent="0">
              <a:lnSpc>
                <a:spcPct val="100000"/>
              </a:lnSpc>
              <a:buNone/>
              <a:defRPr sz="2400"/>
            </a:lvl1pPr>
          </a:lstStyle>
          <a:p>
            <a:r>
              <a:rPr lang="en-GB" sz="2533" dirty="0"/>
              <a:t>Add number</a:t>
            </a:r>
            <a:r>
              <a:rPr lang="en-GB" sz="2533" baseline="0" dirty="0"/>
              <a:t> using this format 3.</a:t>
            </a:r>
            <a:endParaRPr lang="en-US" sz="2533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quarter" idx="15" hasCustomPrompt="1"/>
          </p:nvPr>
        </p:nvSpPr>
        <p:spPr>
          <a:xfrm>
            <a:off x="5461971" y="4418838"/>
            <a:ext cx="4797151" cy="408383"/>
          </a:xfrm>
          <a:prstGeom prst="rect">
            <a:avLst/>
          </a:prstGeom>
        </p:spPr>
        <p:txBody>
          <a:bodyPr vert="horz" lIns="0" tIns="0" bIns="0"/>
          <a:lstStyle>
            <a:lvl1pPr marL="0" indent="0">
              <a:lnSpc>
                <a:spcPct val="100000"/>
              </a:lnSpc>
              <a:buNone/>
              <a:defRPr sz="2400"/>
            </a:lvl1pPr>
          </a:lstStyle>
          <a:p>
            <a:r>
              <a:rPr lang="en-GB" sz="2533" dirty="0"/>
              <a:t>Add number</a:t>
            </a:r>
            <a:r>
              <a:rPr lang="en-GB" sz="2533" baseline="0" dirty="0"/>
              <a:t> using this format 4.</a:t>
            </a:r>
            <a:endParaRPr lang="en-US" sz="2533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quarter" idx="16" hasCustomPrompt="1"/>
          </p:nvPr>
        </p:nvSpPr>
        <p:spPr>
          <a:xfrm>
            <a:off x="385379" y="4827220"/>
            <a:ext cx="4721412" cy="1512819"/>
          </a:xfrm>
          <a:prstGeom prst="rect">
            <a:avLst/>
          </a:prstGeom>
        </p:spPr>
        <p:txBody>
          <a:bodyPr vert="horz" lIns="0" tIns="0" bIns="0"/>
          <a:lstStyle>
            <a:lvl1pPr marL="0" indent="0">
              <a:lnSpc>
                <a:spcPts val="3600"/>
              </a:lnSpc>
              <a:buNone/>
              <a:defRPr lang="en-US" sz="2533" b="0" i="0" u="none" strike="noStrike" kern="1200" baseline="0" smtClean="0">
                <a:solidFill>
                  <a:schemeClr val="tx2"/>
                </a:solidFill>
                <a:latin typeface="FugueArtFund"/>
                <a:cs typeface="FugueArtFund"/>
              </a:defRPr>
            </a:lvl1pPr>
          </a:lstStyle>
          <a:p>
            <a:pPr>
              <a:lnSpc>
                <a:spcPts val="2700"/>
              </a:lnSpc>
            </a:pPr>
            <a:r>
              <a:rPr lang="en-US" sz="2533" b="0" i="0" u="none" strike="noStrike" kern="1200" baseline="0" dirty="0" err="1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Atium</a:t>
            </a:r>
            <a:r>
              <a:rPr lang="en-US" sz="2533" b="0" i="0" u="none" strike="noStrike" kern="1200" baseline="0" dirty="0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 </a:t>
            </a:r>
            <a:r>
              <a:rPr lang="en-US" sz="2533" b="0" i="0" u="none" strike="noStrike" kern="1200" baseline="0" dirty="0" err="1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si</a:t>
            </a:r>
            <a:r>
              <a:rPr lang="en-US" sz="2533" b="0" i="0" u="none" strike="noStrike" kern="1200" baseline="0" dirty="0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 </a:t>
            </a:r>
            <a:r>
              <a:rPr lang="en-US" sz="2533" b="0" i="0" u="none" strike="noStrike" kern="1200" baseline="0" dirty="0" err="1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acidem</a:t>
            </a:r>
            <a:r>
              <a:rPr lang="en-US" sz="2533" b="0" i="0" u="none" strike="noStrike" kern="1200" baseline="0" dirty="0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 </a:t>
            </a:r>
            <a:r>
              <a:rPr lang="en-US" sz="2533" b="0" i="0" u="none" strike="noStrike" kern="1200" baseline="0" dirty="0" err="1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haria</a:t>
            </a:r>
            <a:r>
              <a:rPr lang="en-US" sz="2533" b="0" i="0" u="none" strike="noStrike" kern="1200" baseline="0" dirty="0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 </a:t>
            </a:r>
            <a:r>
              <a:rPr lang="en-US" sz="2533" b="0" i="0" u="none" strike="noStrike" kern="1200" baseline="0" dirty="0" err="1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corem</a:t>
            </a:r>
            <a:r>
              <a:rPr lang="en-US" sz="2533" b="0" i="0" u="none" strike="noStrike" kern="1200" baseline="0" dirty="0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 </a:t>
            </a:r>
            <a:r>
              <a:rPr lang="en-US" sz="2533" b="0" i="0" u="none" strike="noStrike" kern="1200" baseline="0" dirty="0" err="1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autlaborem</a:t>
            </a:r>
            <a:r>
              <a:rPr lang="en-US" sz="2533" b="0" i="0" u="none" strike="noStrike" kern="1200" baseline="0" dirty="0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 </a:t>
            </a:r>
            <a:r>
              <a:rPr lang="en-US" sz="2533" b="0" i="0" u="none" strike="noStrike" kern="1200" baseline="0" dirty="0" err="1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dolut</a:t>
            </a:r>
            <a:r>
              <a:rPr lang="en-US" sz="2533" b="0" i="0" u="none" strike="noStrike" kern="1200" baseline="0" dirty="0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 et</a:t>
            </a:r>
            <a:endParaRPr lang="en-US" sz="2533" dirty="0">
              <a:solidFill>
                <a:schemeClr val="tx2"/>
              </a:solidFill>
            </a:endParaRPr>
          </a:p>
        </p:txBody>
      </p:sp>
      <p:sp>
        <p:nvSpPr>
          <p:cNvPr id="24" name="Text Placeholder 3"/>
          <p:cNvSpPr>
            <a:spLocks noGrp="1"/>
          </p:cNvSpPr>
          <p:nvPr>
            <p:ph type="body" sz="quarter" idx="17" hasCustomPrompt="1"/>
          </p:nvPr>
        </p:nvSpPr>
        <p:spPr>
          <a:xfrm>
            <a:off x="5461971" y="4827220"/>
            <a:ext cx="4797151" cy="1512819"/>
          </a:xfrm>
          <a:prstGeom prst="rect">
            <a:avLst/>
          </a:prstGeom>
        </p:spPr>
        <p:txBody>
          <a:bodyPr vert="horz" lIns="0" tIns="0" bIns="0"/>
          <a:lstStyle>
            <a:lvl1pPr marL="0" indent="0">
              <a:lnSpc>
                <a:spcPts val="3600"/>
              </a:lnSpc>
              <a:buNone/>
              <a:defRPr lang="en-US" sz="2533" b="0" i="0" u="none" strike="noStrike" kern="1200" baseline="0" smtClean="0">
                <a:solidFill>
                  <a:schemeClr val="tx2"/>
                </a:solidFill>
                <a:latin typeface="FugueArtFund"/>
                <a:cs typeface="FugueArtFund"/>
              </a:defRPr>
            </a:lvl1pPr>
          </a:lstStyle>
          <a:p>
            <a:pPr>
              <a:lnSpc>
                <a:spcPts val="2700"/>
              </a:lnSpc>
            </a:pPr>
            <a:r>
              <a:rPr lang="en-US" sz="2533" b="0" i="0" u="none" strike="noStrike" kern="1200" baseline="0" dirty="0" err="1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Atium</a:t>
            </a:r>
            <a:r>
              <a:rPr lang="en-US" sz="2533" b="0" i="0" u="none" strike="noStrike" kern="1200" baseline="0" dirty="0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 </a:t>
            </a:r>
            <a:r>
              <a:rPr lang="en-US" sz="2533" b="0" i="0" u="none" strike="noStrike" kern="1200" baseline="0" dirty="0" err="1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si</a:t>
            </a:r>
            <a:r>
              <a:rPr lang="en-US" sz="2533" b="0" i="0" u="none" strike="noStrike" kern="1200" baseline="0" dirty="0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 </a:t>
            </a:r>
            <a:r>
              <a:rPr lang="en-US" sz="2533" b="0" i="0" u="none" strike="noStrike" kern="1200" baseline="0" dirty="0" err="1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acidem</a:t>
            </a:r>
            <a:r>
              <a:rPr lang="en-US" sz="2533" b="0" i="0" u="none" strike="noStrike" kern="1200" baseline="0" dirty="0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 </a:t>
            </a:r>
            <a:r>
              <a:rPr lang="en-US" sz="2533" b="0" i="0" u="none" strike="noStrike" kern="1200" baseline="0" dirty="0" err="1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haria</a:t>
            </a:r>
            <a:r>
              <a:rPr lang="en-US" sz="2533" b="0" i="0" u="none" strike="noStrike" kern="1200" baseline="0" dirty="0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 </a:t>
            </a:r>
            <a:r>
              <a:rPr lang="en-US" sz="2533" b="0" i="0" u="none" strike="noStrike" kern="1200" baseline="0" dirty="0" err="1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corem</a:t>
            </a:r>
            <a:r>
              <a:rPr lang="en-US" sz="2533" b="0" i="0" u="none" strike="noStrike" kern="1200" baseline="0" dirty="0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 </a:t>
            </a:r>
            <a:r>
              <a:rPr lang="en-US" sz="2533" b="0" i="0" u="none" strike="noStrike" kern="1200" baseline="0" dirty="0" err="1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aut</a:t>
            </a:r>
            <a:r>
              <a:rPr lang="en-US" sz="2533" b="0" i="0" u="none" strike="noStrike" kern="1200" baseline="0" dirty="0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 </a:t>
            </a:r>
            <a:r>
              <a:rPr lang="en-US" sz="2533" b="0" i="0" u="none" strike="noStrike" kern="1200" baseline="0" dirty="0" err="1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laboem</a:t>
            </a:r>
            <a:r>
              <a:rPr lang="en-US" sz="2533" b="0" i="0" u="none" strike="noStrike" kern="1200" baseline="0" dirty="0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 </a:t>
            </a:r>
            <a:r>
              <a:rPr lang="en-US" sz="2533" b="0" i="0" u="none" strike="noStrike" kern="1200" baseline="0" dirty="0" err="1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dolut</a:t>
            </a:r>
            <a:r>
              <a:rPr lang="en-US" sz="2533" b="0" i="0" u="none" strike="noStrike" kern="1200" baseline="0" dirty="0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 et </a:t>
            </a:r>
            <a:r>
              <a:rPr lang="en-US" sz="2533" b="0" i="0" u="none" strike="noStrike" kern="1200" baseline="0" dirty="0" err="1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quapernam</a:t>
            </a:r>
            <a:r>
              <a:rPr lang="en-US" sz="2533" b="0" i="0" u="none" strike="noStrike" kern="1200" baseline="0" dirty="0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 </a:t>
            </a:r>
            <a:r>
              <a:rPr lang="en-US" sz="2533" b="0" i="0" u="none" strike="noStrike" kern="1200" baseline="0" dirty="0" err="1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te</a:t>
            </a:r>
            <a:r>
              <a:rPr lang="en-US" sz="2533" b="0" i="0" u="none" strike="noStrike" kern="1200" baseline="0" dirty="0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 </a:t>
            </a:r>
            <a:r>
              <a:rPr lang="en-US" sz="2533" b="0" i="0" u="none" strike="noStrike" kern="1200" baseline="0" dirty="0" err="1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denis</a:t>
            </a:r>
            <a:r>
              <a:rPr lang="en-US" sz="2533" b="0" i="0" u="none" strike="noStrike" kern="1200" baseline="0" dirty="0">
                <a:solidFill>
                  <a:schemeClr val="tx2"/>
                </a:solidFill>
                <a:latin typeface="FugueArtFund"/>
                <a:ea typeface="+mj-ea"/>
                <a:cs typeface="FugueArtFund"/>
              </a:rPr>
              <a:t> quae</a:t>
            </a:r>
            <a:endParaRPr lang="en-US" sz="2533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22475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  <p:bldP spid="17" grpId="0" build="p">
        <p:tmplLst>
          <p:tmpl lvl="1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  <p:bldP spid="18" grpId="0" build="p">
        <p:tmplLst>
          <p:tmpl lvl="1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  <p:bldP spid="19" grpId="0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  <p:bldP spid="21" grpId="0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  <p:bldP spid="22" grpId="0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  <p:bldP spid="23" grpId="0" build="p">
        <p:tmplLst>
          <p:tmpl lvl="1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  <p:bldP spid="24" grpId="0" build="p">
        <p:tmplLst>
          <p:tmpl lvl="1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mbered List (up to 6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 hasCustomPrompt="1"/>
          </p:nvPr>
        </p:nvSpPr>
        <p:spPr>
          <a:xfrm>
            <a:off x="385379" y="275167"/>
            <a:ext cx="11428112" cy="442009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ct val="100000"/>
              </a:lnSpc>
              <a:defRPr baseline="0"/>
            </a:lvl1pPr>
          </a:lstStyle>
          <a:p>
            <a:r>
              <a:rPr lang="en-GB" dirty="0"/>
              <a:t>Enter title here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385234" y="841452"/>
            <a:ext cx="11427884" cy="408017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lnSpc>
                <a:spcPct val="100000"/>
              </a:lnSpc>
              <a:buNone/>
              <a:defRPr sz="2533" baseline="0"/>
            </a:lvl1pPr>
          </a:lstStyle>
          <a:p>
            <a:pPr lvl="0"/>
            <a:r>
              <a:rPr lang="en-GB" dirty="0"/>
              <a:t>Enter subtitle here </a:t>
            </a:r>
            <a:endParaRPr lang="en-US" dirty="0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385233" y="1393075"/>
            <a:ext cx="4605867" cy="262615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lnSpc>
                <a:spcPct val="100000"/>
              </a:lnSpc>
              <a:buFont typeface="+mj-lt"/>
              <a:buNone/>
              <a:defRPr sz="1467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GB" dirty="0"/>
              <a:t>1. List styling</a:t>
            </a:r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85233" y="1814912"/>
            <a:ext cx="4605868" cy="1169080"/>
          </a:xfrm>
          <a:prstGeom prst="rect">
            <a:avLst/>
          </a:prstGeom>
        </p:spPr>
        <p:txBody>
          <a:bodyPr vert="horz" lIns="0" tIns="0" rIns="0" bIns="0"/>
          <a:lstStyle>
            <a:lvl1pPr marL="0" marR="0" indent="0" algn="l" defTabSz="60958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467">
                <a:solidFill>
                  <a:srgbClr val="7D797A"/>
                </a:solidFill>
              </a:defRPr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marL="0" marR="0" lvl="0" indent="0" algn="l" defTabSz="609585" rtl="0" eaLnBrk="1" fontAlgn="auto" latinLnBrk="0" hangingPunct="1">
              <a:lnSpc>
                <a:spcPts val="192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GB" dirty="0" err="1"/>
              <a:t>Lorem</a:t>
            </a:r>
            <a:r>
              <a:rPr lang="en-GB" dirty="0"/>
              <a:t> </a:t>
            </a:r>
            <a:r>
              <a:rPr lang="en-GB" dirty="0" err="1"/>
              <a:t>ipsum</a:t>
            </a:r>
            <a:r>
              <a:rPr lang="en-GB" dirty="0"/>
              <a:t> </a:t>
            </a:r>
            <a:r>
              <a:rPr lang="en-GB" dirty="0" err="1"/>
              <a:t>dolor</a:t>
            </a:r>
            <a:r>
              <a:rPr lang="en-GB" dirty="0"/>
              <a:t> sit </a:t>
            </a:r>
            <a:r>
              <a:rPr lang="en-GB" dirty="0" err="1"/>
              <a:t>amet</a:t>
            </a:r>
            <a:r>
              <a:rPr lang="en-GB" dirty="0"/>
              <a:t>, </a:t>
            </a:r>
            <a:r>
              <a:rPr lang="en-GB" dirty="0" err="1"/>
              <a:t>consectetuer</a:t>
            </a:r>
            <a:r>
              <a:rPr lang="en-GB" dirty="0"/>
              <a:t> </a:t>
            </a:r>
            <a:r>
              <a:rPr lang="en-GB" dirty="0" err="1"/>
              <a:t>adipiscing</a:t>
            </a:r>
            <a:r>
              <a:rPr lang="en-GB" dirty="0"/>
              <a:t> </a:t>
            </a:r>
            <a:r>
              <a:rPr lang="en-GB" dirty="0" err="1"/>
              <a:t>elit</a:t>
            </a:r>
            <a:r>
              <a:rPr lang="en-GB" dirty="0"/>
              <a:t>, </a:t>
            </a:r>
            <a:r>
              <a:rPr lang="en-GB" dirty="0" err="1"/>
              <a:t>sed</a:t>
            </a:r>
            <a:r>
              <a:rPr lang="en-GB" dirty="0"/>
              <a:t> </a:t>
            </a:r>
            <a:r>
              <a:rPr lang="en-GB" dirty="0" err="1"/>
              <a:t>diam</a:t>
            </a:r>
            <a:r>
              <a:rPr lang="en-GB" dirty="0"/>
              <a:t> </a:t>
            </a:r>
            <a:r>
              <a:rPr lang="en-GB" dirty="0" err="1"/>
              <a:t>nonummy</a:t>
            </a:r>
            <a:r>
              <a:rPr lang="en-GB" dirty="0"/>
              <a:t> </a:t>
            </a:r>
            <a:r>
              <a:rPr lang="en-GB" dirty="0" err="1"/>
              <a:t>nibh</a:t>
            </a:r>
            <a:r>
              <a:rPr lang="en-GB" dirty="0"/>
              <a:t> </a:t>
            </a:r>
            <a:r>
              <a:rPr lang="en-GB" dirty="0" err="1"/>
              <a:t>euismod</a:t>
            </a:r>
            <a:r>
              <a:rPr lang="en-GB" dirty="0"/>
              <a:t> </a:t>
            </a:r>
            <a:r>
              <a:rPr lang="en-GB" dirty="0" err="1"/>
              <a:t>tincidunt</a:t>
            </a:r>
            <a:r>
              <a:rPr lang="en-GB" dirty="0"/>
              <a:t> </a:t>
            </a:r>
            <a:r>
              <a:rPr lang="en-GB" dirty="0" err="1"/>
              <a:t>ut</a:t>
            </a:r>
            <a:r>
              <a:rPr lang="en-GB" dirty="0"/>
              <a:t> </a:t>
            </a:r>
            <a:r>
              <a:rPr lang="en-GB" dirty="0" err="1"/>
              <a:t>laoreet</a:t>
            </a:r>
            <a:r>
              <a:rPr lang="en-GB" dirty="0"/>
              <a:t> </a:t>
            </a:r>
            <a:r>
              <a:rPr lang="en-GB" dirty="0" err="1"/>
              <a:t>dolore</a:t>
            </a:r>
            <a:r>
              <a:rPr lang="en-GB" dirty="0"/>
              <a:t> magna </a:t>
            </a:r>
            <a:r>
              <a:rPr lang="en-GB" dirty="0" err="1"/>
              <a:t>aliquam</a:t>
            </a:r>
            <a:r>
              <a:rPr lang="en-GB" dirty="0"/>
              <a:t> </a:t>
            </a:r>
            <a:r>
              <a:rPr lang="en-GB" dirty="0" err="1"/>
              <a:t>erat</a:t>
            </a:r>
            <a:r>
              <a:rPr lang="en-GB" dirty="0"/>
              <a:t> </a:t>
            </a:r>
            <a:r>
              <a:rPr lang="en-GB" dirty="0" err="1"/>
              <a:t>volutpat</a:t>
            </a:r>
            <a:r>
              <a:rPr lang="en-GB" dirty="0"/>
              <a:t>. </a:t>
            </a:r>
            <a:r>
              <a:rPr lang="en-GB" dirty="0" err="1"/>
              <a:t>Ut</a:t>
            </a:r>
            <a:r>
              <a:rPr lang="en-GB" dirty="0"/>
              <a:t> </a:t>
            </a:r>
            <a:r>
              <a:rPr lang="en-GB" dirty="0" err="1"/>
              <a:t>wisi</a:t>
            </a:r>
            <a:r>
              <a:rPr lang="en-GB" dirty="0"/>
              <a:t> </a:t>
            </a:r>
            <a:r>
              <a:rPr lang="en-GB" dirty="0" err="1"/>
              <a:t>enim</a:t>
            </a:r>
            <a:r>
              <a:rPr lang="en-GB" dirty="0"/>
              <a:t> ad minim </a:t>
            </a:r>
            <a:r>
              <a:rPr lang="en-GB" dirty="0" err="1"/>
              <a:t>veniam</a:t>
            </a:r>
            <a:r>
              <a:rPr lang="en-GB" dirty="0"/>
              <a:t>, </a:t>
            </a:r>
            <a:r>
              <a:rPr lang="en-GB" dirty="0" err="1"/>
              <a:t>quis</a:t>
            </a:r>
            <a:r>
              <a:rPr lang="en-GB" dirty="0"/>
              <a:t> </a:t>
            </a:r>
            <a:r>
              <a:rPr lang="en-GB" dirty="0" err="1"/>
              <a:t>nostrud</a:t>
            </a:r>
            <a:r>
              <a:rPr lang="en-GB" dirty="0"/>
              <a:t> </a:t>
            </a:r>
            <a:r>
              <a:rPr lang="en-GB" dirty="0" err="1"/>
              <a:t>exerci</a:t>
            </a:r>
            <a:r>
              <a:rPr lang="en-GB" dirty="0"/>
              <a:t> </a:t>
            </a:r>
            <a:r>
              <a:rPr lang="en-GB" dirty="0" err="1"/>
              <a:t>tation</a:t>
            </a:r>
            <a:r>
              <a:rPr lang="en-GB" dirty="0"/>
              <a:t> </a:t>
            </a:r>
            <a:r>
              <a:rPr lang="en-GB" dirty="0" err="1"/>
              <a:t>ullamcorper</a:t>
            </a:r>
            <a:r>
              <a:rPr lang="en-GB" dirty="0"/>
              <a:t> </a:t>
            </a:r>
            <a:r>
              <a:rPr lang="en-GB" dirty="0" err="1"/>
              <a:t>suscipit</a:t>
            </a:r>
            <a:r>
              <a:rPr lang="en-GB" dirty="0"/>
              <a:t> </a:t>
            </a:r>
            <a:r>
              <a:rPr lang="en-GB" dirty="0" err="1"/>
              <a:t>lobortis</a:t>
            </a:r>
            <a:r>
              <a:rPr lang="en-GB" dirty="0"/>
              <a:t> </a:t>
            </a:r>
            <a:r>
              <a:rPr lang="en-GB" dirty="0" err="1"/>
              <a:t>nisl</a:t>
            </a:r>
            <a:r>
              <a:rPr lang="en-GB" dirty="0"/>
              <a:t> </a:t>
            </a:r>
            <a:r>
              <a:rPr lang="en-GB" dirty="0" err="1"/>
              <a:t>ut</a:t>
            </a:r>
            <a:r>
              <a:rPr lang="en-GB" dirty="0"/>
              <a:t> </a:t>
            </a:r>
            <a:r>
              <a:rPr lang="en-GB" dirty="0" err="1"/>
              <a:t>aliquip</a:t>
            </a:r>
            <a:r>
              <a:rPr lang="en-GB" dirty="0"/>
              <a:t> ex.</a:t>
            </a:r>
          </a:p>
        </p:txBody>
      </p:sp>
      <p:sp>
        <p:nvSpPr>
          <p:cNvPr id="17" name="Text Placeholder 8"/>
          <p:cNvSpPr>
            <a:spLocks noGrp="1"/>
          </p:cNvSpPr>
          <p:nvPr>
            <p:ph type="body" sz="quarter" idx="15" hasCustomPrompt="1"/>
          </p:nvPr>
        </p:nvSpPr>
        <p:spPr>
          <a:xfrm>
            <a:off x="385233" y="3151093"/>
            <a:ext cx="4605867" cy="262615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lnSpc>
                <a:spcPct val="100000"/>
              </a:lnSpc>
              <a:buFont typeface="+mj-lt"/>
              <a:buNone/>
              <a:defRPr sz="1467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GB" dirty="0"/>
              <a:t>2. List styling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385233" y="3572929"/>
            <a:ext cx="4605868" cy="1169080"/>
          </a:xfrm>
          <a:prstGeom prst="rect">
            <a:avLst/>
          </a:prstGeom>
        </p:spPr>
        <p:txBody>
          <a:bodyPr vert="horz" lIns="0" tIns="0" rIns="0" bIns="0"/>
          <a:lstStyle>
            <a:lvl1pPr marL="0" marR="0" indent="0" algn="l" defTabSz="60958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467">
                <a:solidFill>
                  <a:srgbClr val="7D797A"/>
                </a:solidFill>
              </a:defRPr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marL="0" marR="0" lvl="0" indent="0" algn="l" defTabSz="609585" rtl="0" eaLnBrk="1" fontAlgn="auto" latinLnBrk="0" hangingPunct="1">
              <a:lnSpc>
                <a:spcPts val="192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GB" dirty="0" err="1"/>
              <a:t>Lorem</a:t>
            </a:r>
            <a:r>
              <a:rPr lang="en-GB" dirty="0"/>
              <a:t> </a:t>
            </a:r>
            <a:r>
              <a:rPr lang="en-GB" dirty="0" err="1"/>
              <a:t>ipsum</a:t>
            </a:r>
            <a:r>
              <a:rPr lang="en-GB" dirty="0"/>
              <a:t> </a:t>
            </a:r>
            <a:r>
              <a:rPr lang="en-GB" dirty="0" err="1"/>
              <a:t>dolor</a:t>
            </a:r>
            <a:r>
              <a:rPr lang="en-GB" dirty="0"/>
              <a:t> sit </a:t>
            </a:r>
            <a:r>
              <a:rPr lang="en-GB" dirty="0" err="1"/>
              <a:t>amet</a:t>
            </a:r>
            <a:r>
              <a:rPr lang="en-GB" dirty="0"/>
              <a:t>, </a:t>
            </a:r>
            <a:r>
              <a:rPr lang="en-GB" dirty="0" err="1"/>
              <a:t>consectetuer</a:t>
            </a:r>
            <a:r>
              <a:rPr lang="en-GB" dirty="0"/>
              <a:t> </a:t>
            </a:r>
            <a:r>
              <a:rPr lang="en-GB" dirty="0" err="1"/>
              <a:t>adipiscing</a:t>
            </a:r>
            <a:r>
              <a:rPr lang="en-GB" dirty="0"/>
              <a:t> </a:t>
            </a:r>
            <a:r>
              <a:rPr lang="en-GB" dirty="0" err="1"/>
              <a:t>elit</a:t>
            </a:r>
            <a:r>
              <a:rPr lang="en-GB" dirty="0"/>
              <a:t>, </a:t>
            </a:r>
            <a:r>
              <a:rPr lang="en-GB" dirty="0" err="1"/>
              <a:t>sed</a:t>
            </a:r>
            <a:r>
              <a:rPr lang="en-GB" dirty="0"/>
              <a:t> </a:t>
            </a:r>
            <a:r>
              <a:rPr lang="en-GB" dirty="0" err="1"/>
              <a:t>diam</a:t>
            </a:r>
            <a:r>
              <a:rPr lang="en-GB" dirty="0"/>
              <a:t> </a:t>
            </a:r>
            <a:r>
              <a:rPr lang="en-GB" dirty="0" err="1"/>
              <a:t>nonummy</a:t>
            </a:r>
            <a:r>
              <a:rPr lang="en-GB" dirty="0"/>
              <a:t> </a:t>
            </a:r>
            <a:r>
              <a:rPr lang="en-GB" dirty="0" err="1"/>
              <a:t>nibh</a:t>
            </a:r>
            <a:r>
              <a:rPr lang="en-GB" dirty="0"/>
              <a:t> </a:t>
            </a:r>
            <a:r>
              <a:rPr lang="en-GB" dirty="0" err="1"/>
              <a:t>euismod</a:t>
            </a:r>
            <a:r>
              <a:rPr lang="en-GB" dirty="0"/>
              <a:t> </a:t>
            </a:r>
            <a:r>
              <a:rPr lang="en-GB" dirty="0" err="1"/>
              <a:t>tincidunt</a:t>
            </a:r>
            <a:r>
              <a:rPr lang="en-GB" dirty="0"/>
              <a:t> </a:t>
            </a:r>
            <a:r>
              <a:rPr lang="en-GB" dirty="0" err="1"/>
              <a:t>ut</a:t>
            </a:r>
            <a:r>
              <a:rPr lang="en-GB" dirty="0"/>
              <a:t> </a:t>
            </a:r>
            <a:r>
              <a:rPr lang="en-GB" dirty="0" err="1"/>
              <a:t>laoreet</a:t>
            </a:r>
            <a:r>
              <a:rPr lang="en-GB" dirty="0"/>
              <a:t> </a:t>
            </a:r>
            <a:r>
              <a:rPr lang="en-GB" dirty="0" err="1"/>
              <a:t>dolore</a:t>
            </a:r>
            <a:r>
              <a:rPr lang="en-GB" dirty="0"/>
              <a:t> magna </a:t>
            </a:r>
            <a:r>
              <a:rPr lang="en-GB" dirty="0" err="1"/>
              <a:t>aliquam</a:t>
            </a:r>
            <a:r>
              <a:rPr lang="en-GB" dirty="0"/>
              <a:t> </a:t>
            </a:r>
            <a:r>
              <a:rPr lang="en-GB" dirty="0" err="1"/>
              <a:t>erat</a:t>
            </a:r>
            <a:r>
              <a:rPr lang="en-GB" dirty="0"/>
              <a:t> </a:t>
            </a:r>
            <a:r>
              <a:rPr lang="en-GB" dirty="0" err="1"/>
              <a:t>volutpat</a:t>
            </a:r>
            <a:r>
              <a:rPr lang="en-GB" dirty="0"/>
              <a:t>. </a:t>
            </a:r>
            <a:r>
              <a:rPr lang="en-GB" dirty="0" err="1"/>
              <a:t>Ut</a:t>
            </a:r>
            <a:r>
              <a:rPr lang="en-GB" dirty="0"/>
              <a:t> </a:t>
            </a:r>
            <a:r>
              <a:rPr lang="en-GB" dirty="0" err="1"/>
              <a:t>wisi</a:t>
            </a:r>
            <a:r>
              <a:rPr lang="en-GB" dirty="0"/>
              <a:t> </a:t>
            </a:r>
            <a:r>
              <a:rPr lang="en-GB" dirty="0" err="1"/>
              <a:t>enim</a:t>
            </a:r>
            <a:r>
              <a:rPr lang="en-GB" dirty="0"/>
              <a:t> ad minim </a:t>
            </a:r>
            <a:r>
              <a:rPr lang="en-GB" dirty="0" err="1"/>
              <a:t>veniam</a:t>
            </a:r>
            <a:r>
              <a:rPr lang="en-GB" dirty="0"/>
              <a:t>, </a:t>
            </a:r>
            <a:r>
              <a:rPr lang="en-GB" dirty="0" err="1"/>
              <a:t>quis</a:t>
            </a:r>
            <a:r>
              <a:rPr lang="en-GB" dirty="0"/>
              <a:t> </a:t>
            </a:r>
            <a:r>
              <a:rPr lang="en-GB" dirty="0" err="1"/>
              <a:t>nostrud</a:t>
            </a:r>
            <a:r>
              <a:rPr lang="en-GB" dirty="0"/>
              <a:t> </a:t>
            </a:r>
            <a:r>
              <a:rPr lang="en-GB" dirty="0" err="1"/>
              <a:t>exerci</a:t>
            </a:r>
            <a:r>
              <a:rPr lang="en-GB" dirty="0"/>
              <a:t> </a:t>
            </a:r>
            <a:r>
              <a:rPr lang="en-GB" dirty="0" err="1"/>
              <a:t>tation</a:t>
            </a:r>
            <a:r>
              <a:rPr lang="en-GB" dirty="0"/>
              <a:t> </a:t>
            </a:r>
            <a:r>
              <a:rPr lang="en-GB" dirty="0" err="1"/>
              <a:t>ullamcorper</a:t>
            </a:r>
            <a:r>
              <a:rPr lang="en-GB" dirty="0"/>
              <a:t> </a:t>
            </a:r>
            <a:r>
              <a:rPr lang="en-GB" dirty="0" err="1"/>
              <a:t>suscipit</a:t>
            </a:r>
            <a:r>
              <a:rPr lang="en-GB" dirty="0"/>
              <a:t> </a:t>
            </a:r>
            <a:r>
              <a:rPr lang="en-GB" dirty="0" err="1"/>
              <a:t>lobortis</a:t>
            </a:r>
            <a:r>
              <a:rPr lang="en-GB" dirty="0"/>
              <a:t> </a:t>
            </a:r>
            <a:r>
              <a:rPr lang="en-GB" dirty="0" err="1"/>
              <a:t>nisl</a:t>
            </a:r>
            <a:r>
              <a:rPr lang="en-GB" dirty="0"/>
              <a:t> </a:t>
            </a:r>
            <a:r>
              <a:rPr lang="en-GB" dirty="0" err="1"/>
              <a:t>ut</a:t>
            </a:r>
            <a:r>
              <a:rPr lang="en-GB" dirty="0"/>
              <a:t> </a:t>
            </a:r>
            <a:r>
              <a:rPr lang="en-GB" dirty="0" err="1"/>
              <a:t>aliquip</a:t>
            </a:r>
            <a:r>
              <a:rPr lang="en-GB" dirty="0"/>
              <a:t> ex.</a:t>
            </a:r>
          </a:p>
        </p:txBody>
      </p:sp>
      <p:sp>
        <p:nvSpPr>
          <p:cNvPr id="19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385233" y="4914009"/>
            <a:ext cx="4605867" cy="262615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lnSpc>
                <a:spcPct val="100000"/>
              </a:lnSpc>
              <a:buFont typeface="+mj-lt"/>
              <a:buNone/>
              <a:defRPr sz="1467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GB" dirty="0"/>
              <a:t>3. List styling</a:t>
            </a:r>
          </a:p>
        </p:txBody>
      </p:sp>
      <p:sp>
        <p:nvSpPr>
          <p:cNvPr id="20" name="Text Placeholder 8"/>
          <p:cNvSpPr>
            <a:spLocks noGrp="1"/>
          </p:cNvSpPr>
          <p:nvPr>
            <p:ph type="body" sz="quarter" idx="18" hasCustomPrompt="1"/>
          </p:nvPr>
        </p:nvSpPr>
        <p:spPr>
          <a:xfrm>
            <a:off x="385233" y="5335845"/>
            <a:ext cx="4605868" cy="1169080"/>
          </a:xfrm>
          <a:prstGeom prst="rect">
            <a:avLst/>
          </a:prstGeom>
        </p:spPr>
        <p:txBody>
          <a:bodyPr vert="horz" lIns="0" tIns="0" rIns="0" bIns="0"/>
          <a:lstStyle>
            <a:lvl1pPr marL="0" marR="0" indent="0" algn="l" defTabSz="60958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467">
                <a:solidFill>
                  <a:srgbClr val="7D797A"/>
                </a:solidFill>
              </a:defRPr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marL="0" marR="0" lvl="0" indent="0" algn="l" defTabSz="609585" rtl="0" eaLnBrk="1" fontAlgn="auto" latinLnBrk="0" hangingPunct="1">
              <a:lnSpc>
                <a:spcPts val="192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GB" dirty="0" err="1"/>
              <a:t>Lorem</a:t>
            </a:r>
            <a:r>
              <a:rPr lang="en-GB" dirty="0"/>
              <a:t> </a:t>
            </a:r>
            <a:r>
              <a:rPr lang="en-GB" dirty="0" err="1"/>
              <a:t>ipsum</a:t>
            </a:r>
            <a:r>
              <a:rPr lang="en-GB" dirty="0"/>
              <a:t> </a:t>
            </a:r>
            <a:r>
              <a:rPr lang="en-GB" dirty="0" err="1"/>
              <a:t>dolor</a:t>
            </a:r>
            <a:r>
              <a:rPr lang="en-GB" dirty="0"/>
              <a:t> sit </a:t>
            </a:r>
            <a:r>
              <a:rPr lang="en-GB" dirty="0" err="1"/>
              <a:t>amet</a:t>
            </a:r>
            <a:r>
              <a:rPr lang="en-GB" dirty="0"/>
              <a:t>, </a:t>
            </a:r>
            <a:r>
              <a:rPr lang="en-GB" dirty="0" err="1"/>
              <a:t>consectetuer</a:t>
            </a:r>
            <a:r>
              <a:rPr lang="en-GB" dirty="0"/>
              <a:t> </a:t>
            </a:r>
            <a:r>
              <a:rPr lang="en-GB" dirty="0" err="1"/>
              <a:t>adipiscing</a:t>
            </a:r>
            <a:r>
              <a:rPr lang="en-GB" dirty="0"/>
              <a:t> </a:t>
            </a:r>
            <a:r>
              <a:rPr lang="en-GB" dirty="0" err="1"/>
              <a:t>elit</a:t>
            </a:r>
            <a:r>
              <a:rPr lang="en-GB" dirty="0"/>
              <a:t>, </a:t>
            </a:r>
            <a:r>
              <a:rPr lang="en-GB" dirty="0" err="1"/>
              <a:t>sed</a:t>
            </a:r>
            <a:r>
              <a:rPr lang="en-GB" dirty="0"/>
              <a:t> </a:t>
            </a:r>
            <a:r>
              <a:rPr lang="en-GB" dirty="0" err="1"/>
              <a:t>diam</a:t>
            </a:r>
            <a:r>
              <a:rPr lang="en-GB" dirty="0"/>
              <a:t> </a:t>
            </a:r>
            <a:r>
              <a:rPr lang="en-GB" dirty="0" err="1"/>
              <a:t>nonummy</a:t>
            </a:r>
            <a:r>
              <a:rPr lang="en-GB" dirty="0"/>
              <a:t> </a:t>
            </a:r>
            <a:r>
              <a:rPr lang="en-GB" dirty="0" err="1"/>
              <a:t>nibh</a:t>
            </a:r>
            <a:r>
              <a:rPr lang="en-GB" dirty="0"/>
              <a:t> </a:t>
            </a:r>
            <a:r>
              <a:rPr lang="en-GB" dirty="0" err="1"/>
              <a:t>euismod</a:t>
            </a:r>
            <a:r>
              <a:rPr lang="en-GB" dirty="0"/>
              <a:t> </a:t>
            </a:r>
            <a:r>
              <a:rPr lang="en-GB" dirty="0" err="1"/>
              <a:t>tincidunt</a:t>
            </a:r>
            <a:r>
              <a:rPr lang="en-GB" dirty="0"/>
              <a:t> </a:t>
            </a:r>
            <a:r>
              <a:rPr lang="en-GB" dirty="0" err="1"/>
              <a:t>ut</a:t>
            </a:r>
            <a:r>
              <a:rPr lang="en-GB" dirty="0"/>
              <a:t> </a:t>
            </a:r>
            <a:r>
              <a:rPr lang="en-GB" dirty="0" err="1"/>
              <a:t>laoreet</a:t>
            </a:r>
            <a:r>
              <a:rPr lang="en-GB" dirty="0"/>
              <a:t> </a:t>
            </a:r>
            <a:r>
              <a:rPr lang="en-GB" dirty="0" err="1"/>
              <a:t>dolore</a:t>
            </a:r>
            <a:r>
              <a:rPr lang="en-GB" dirty="0"/>
              <a:t> magna </a:t>
            </a:r>
            <a:r>
              <a:rPr lang="en-GB" dirty="0" err="1"/>
              <a:t>aliquam</a:t>
            </a:r>
            <a:r>
              <a:rPr lang="en-GB" dirty="0"/>
              <a:t> </a:t>
            </a:r>
            <a:r>
              <a:rPr lang="en-GB" dirty="0" err="1"/>
              <a:t>erat</a:t>
            </a:r>
            <a:r>
              <a:rPr lang="en-GB" dirty="0"/>
              <a:t> </a:t>
            </a:r>
            <a:r>
              <a:rPr lang="en-GB" dirty="0" err="1"/>
              <a:t>volutpat</a:t>
            </a:r>
            <a:r>
              <a:rPr lang="en-GB" dirty="0"/>
              <a:t>. </a:t>
            </a:r>
            <a:r>
              <a:rPr lang="en-GB" dirty="0" err="1"/>
              <a:t>Ut</a:t>
            </a:r>
            <a:r>
              <a:rPr lang="en-GB" dirty="0"/>
              <a:t> </a:t>
            </a:r>
            <a:r>
              <a:rPr lang="en-GB" dirty="0" err="1"/>
              <a:t>wisi</a:t>
            </a:r>
            <a:r>
              <a:rPr lang="en-GB" dirty="0"/>
              <a:t> </a:t>
            </a:r>
            <a:r>
              <a:rPr lang="en-GB" dirty="0" err="1"/>
              <a:t>enim</a:t>
            </a:r>
            <a:r>
              <a:rPr lang="en-GB" dirty="0"/>
              <a:t> ad minim </a:t>
            </a:r>
            <a:r>
              <a:rPr lang="en-GB" dirty="0" err="1"/>
              <a:t>veniam</a:t>
            </a:r>
            <a:r>
              <a:rPr lang="en-GB" dirty="0"/>
              <a:t>, </a:t>
            </a:r>
            <a:r>
              <a:rPr lang="en-GB" dirty="0" err="1"/>
              <a:t>quis</a:t>
            </a:r>
            <a:r>
              <a:rPr lang="en-GB" dirty="0"/>
              <a:t> </a:t>
            </a:r>
            <a:r>
              <a:rPr lang="en-GB" dirty="0" err="1"/>
              <a:t>nostrud</a:t>
            </a:r>
            <a:r>
              <a:rPr lang="en-GB" dirty="0"/>
              <a:t> </a:t>
            </a:r>
            <a:r>
              <a:rPr lang="en-GB" dirty="0" err="1"/>
              <a:t>exerci</a:t>
            </a:r>
            <a:r>
              <a:rPr lang="en-GB" dirty="0"/>
              <a:t> </a:t>
            </a:r>
            <a:r>
              <a:rPr lang="en-GB" dirty="0" err="1"/>
              <a:t>tation</a:t>
            </a:r>
            <a:r>
              <a:rPr lang="en-GB" dirty="0"/>
              <a:t> </a:t>
            </a:r>
            <a:r>
              <a:rPr lang="en-GB" dirty="0" err="1"/>
              <a:t>ullamcorper</a:t>
            </a:r>
            <a:r>
              <a:rPr lang="en-GB" dirty="0"/>
              <a:t> </a:t>
            </a:r>
            <a:r>
              <a:rPr lang="en-GB" dirty="0" err="1"/>
              <a:t>suscipit</a:t>
            </a:r>
            <a:r>
              <a:rPr lang="en-GB" dirty="0"/>
              <a:t> </a:t>
            </a:r>
            <a:r>
              <a:rPr lang="en-GB" dirty="0" err="1"/>
              <a:t>lobortis</a:t>
            </a:r>
            <a:r>
              <a:rPr lang="en-GB" dirty="0"/>
              <a:t> </a:t>
            </a:r>
            <a:r>
              <a:rPr lang="en-GB" dirty="0" err="1"/>
              <a:t>nisl</a:t>
            </a:r>
            <a:r>
              <a:rPr lang="en-GB" dirty="0"/>
              <a:t> </a:t>
            </a:r>
            <a:r>
              <a:rPr lang="en-GB" dirty="0" err="1"/>
              <a:t>ut</a:t>
            </a:r>
            <a:r>
              <a:rPr lang="en-GB" dirty="0"/>
              <a:t> </a:t>
            </a:r>
            <a:r>
              <a:rPr lang="en-GB" dirty="0" err="1"/>
              <a:t>aliquip</a:t>
            </a:r>
            <a:r>
              <a:rPr lang="en-GB" dirty="0"/>
              <a:t> ex.</a:t>
            </a:r>
          </a:p>
        </p:txBody>
      </p:sp>
      <p:sp>
        <p:nvSpPr>
          <p:cNvPr id="22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5106791" y="1814912"/>
            <a:ext cx="4605868" cy="1169080"/>
          </a:xfrm>
          <a:prstGeom prst="rect">
            <a:avLst/>
          </a:prstGeom>
        </p:spPr>
        <p:txBody>
          <a:bodyPr vert="horz" lIns="0" tIns="0" rIns="0" bIns="0"/>
          <a:lstStyle>
            <a:lvl1pPr marL="0" marR="0" indent="0" algn="l" defTabSz="60958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467">
                <a:solidFill>
                  <a:srgbClr val="7D797A"/>
                </a:solidFill>
              </a:defRPr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marL="0" marR="0" lvl="0" indent="0" algn="l" defTabSz="609585" rtl="0" eaLnBrk="1" fontAlgn="auto" latinLnBrk="0" hangingPunct="1">
              <a:lnSpc>
                <a:spcPts val="192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GB" dirty="0" err="1"/>
              <a:t>Lorem</a:t>
            </a:r>
            <a:r>
              <a:rPr lang="en-GB" dirty="0"/>
              <a:t> </a:t>
            </a:r>
            <a:r>
              <a:rPr lang="en-GB" dirty="0" err="1"/>
              <a:t>ipsum</a:t>
            </a:r>
            <a:r>
              <a:rPr lang="en-GB" dirty="0"/>
              <a:t> </a:t>
            </a:r>
            <a:r>
              <a:rPr lang="en-GB" dirty="0" err="1"/>
              <a:t>dolor</a:t>
            </a:r>
            <a:r>
              <a:rPr lang="en-GB" dirty="0"/>
              <a:t> sit </a:t>
            </a:r>
            <a:r>
              <a:rPr lang="en-GB" dirty="0" err="1"/>
              <a:t>amet</a:t>
            </a:r>
            <a:r>
              <a:rPr lang="en-GB" dirty="0"/>
              <a:t>, </a:t>
            </a:r>
            <a:r>
              <a:rPr lang="en-GB" dirty="0" err="1"/>
              <a:t>consectetuer</a:t>
            </a:r>
            <a:r>
              <a:rPr lang="en-GB" dirty="0"/>
              <a:t> </a:t>
            </a:r>
            <a:r>
              <a:rPr lang="en-GB" dirty="0" err="1"/>
              <a:t>adipiscing</a:t>
            </a:r>
            <a:r>
              <a:rPr lang="en-GB" dirty="0"/>
              <a:t> </a:t>
            </a:r>
            <a:r>
              <a:rPr lang="en-GB" dirty="0" err="1"/>
              <a:t>elit</a:t>
            </a:r>
            <a:r>
              <a:rPr lang="en-GB" dirty="0"/>
              <a:t>, </a:t>
            </a:r>
            <a:r>
              <a:rPr lang="en-GB" dirty="0" err="1"/>
              <a:t>sed</a:t>
            </a:r>
            <a:r>
              <a:rPr lang="en-GB" dirty="0"/>
              <a:t> </a:t>
            </a:r>
            <a:r>
              <a:rPr lang="en-GB" dirty="0" err="1"/>
              <a:t>diam</a:t>
            </a:r>
            <a:r>
              <a:rPr lang="en-GB" dirty="0"/>
              <a:t> </a:t>
            </a:r>
            <a:r>
              <a:rPr lang="en-GB" dirty="0" err="1"/>
              <a:t>nonummy</a:t>
            </a:r>
            <a:r>
              <a:rPr lang="en-GB" dirty="0"/>
              <a:t> </a:t>
            </a:r>
            <a:r>
              <a:rPr lang="en-GB" dirty="0" err="1"/>
              <a:t>nibh</a:t>
            </a:r>
            <a:r>
              <a:rPr lang="en-GB" dirty="0"/>
              <a:t> </a:t>
            </a:r>
            <a:r>
              <a:rPr lang="en-GB" dirty="0" err="1"/>
              <a:t>euismod</a:t>
            </a:r>
            <a:r>
              <a:rPr lang="en-GB" dirty="0"/>
              <a:t> </a:t>
            </a:r>
            <a:r>
              <a:rPr lang="en-GB" dirty="0" err="1"/>
              <a:t>tincidunt</a:t>
            </a:r>
            <a:r>
              <a:rPr lang="en-GB" dirty="0"/>
              <a:t> </a:t>
            </a:r>
            <a:r>
              <a:rPr lang="en-GB" dirty="0" err="1"/>
              <a:t>ut</a:t>
            </a:r>
            <a:r>
              <a:rPr lang="en-GB" dirty="0"/>
              <a:t> </a:t>
            </a:r>
            <a:r>
              <a:rPr lang="en-GB" dirty="0" err="1"/>
              <a:t>laoreet</a:t>
            </a:r>
            <a:r>
              <a:rPr lang="en-GB" dirty="0"/>
              <a:t> </a:t>
            </a:r>
            <a:r>
              <a:rPr lang="en-GB" dirty="0" err="1"/>
              <a:t>dolore</a:t>
            </a:r>
            <a:r>
              <a:rPr lang="en-GB" dirty="0"/>
              <a:t> magna </a:t>
            </a:r>
            <a:r>
              <a:rPr lang="en-GB" dirty="0" err="1"/>
              <a:t>aliquam</a:t>
            </a:r>
            <a:r>
              <a:rPr lang="en-GB" dirty="0"/>
              <a:t> </a:t>
            </a:r>
            <a:r>
              <a:rPr lang="en-GB" dirty="0" err="1"/>
              <a:t>erat</a:t>
            </a:r>
            <a:r>
              <a:rPr lang="en-GB" dirty="0"/>
              <a:t> </a:t>
            </a:r>
            <a:r>
              <a:rPr lang="en-GB" dirty="0" err="1"/>
              <a:t>volutpat</a:t>
            </a:r>
            <a:r>
              <a:rPr lang="en-GB" dirty="0"/>
              <a:t>. </a:t>
            </a:r>
            <a:r>
              <a:rPr lang="en-GB" dirty="0" err="1"/>
              <a:t>Ut</a:t>
            </a:r>
            <a:r>
              <a:rPr lang="en-GB" dirty="0"/>
              <a:t> </a:t>
            </a:r>
            <a:r>
              <a:rPr lang="en-GB" dirty="0" err="1"/>
              <a:t>wisi</a:t>
            </a:r>
            <a:r>
              <a:rPr lang="en-GB" dirty="0"/>
              <a:t> </a:t>
            </a:r>
            <a:r>
              <a:rPr lang="en-GB" dirty="0" err="1"/>
              <a:t>enim</a:t>
            </a:r>
            <a:r>
              <a:rPr lang="en-GB" dirty="0"/>
              <a:t> ad minim </a:t>
            </a:r>
            <a:r>
              <a:rPr lang="en-GB" dirty="0" err="1"/>
              <a:t>veniam</a:t>
            </a:r>
            <a:r>
              <a:rPr lang="en-GB" dirty="0"/>
              <a:t>, </a:t>
            </a:r>
            <a:r>
              <a:rPr lang="en-GB" dirty="0" err="1"/>
              <a:t>quis</a:t>
            </a:r>
            <a:r>
              <a:rPr lang="en-GB" dirty="0"/>
              <a:t> </a:t>
            </a:r>
            <a:r>
              <a:rPr lang="en-GB" dirty="0" err="1"/>
              <a:t>nostrud</a:t>
            </a:r>
            <a:r>
              <a:rPr lang="en-GB" dirty="0"/>
              <a:t> </a:t>
            </a:r>
            <a:r>
              <a:rPr lang="en-GB" dirty="0" err="1"/>
              <a:t>exerci</a:t>
            </a:r>
            <a:r>
              <a:rPr lang="en-GB" dirty="0"/>
              <a:t> </a:t>
            </a:r>
            <a:r>
              <a:rPr lang="en-GB" dirty="0" err="1"/>
              <a:t>tation</a:t>
            </a:r>
            <a:r>
              <a:rPr lang="en-GB" dirty="0"/>
              <a:t> </a:t>
            </a:r>
            <a:r>
              <a:rPr lang="en-GB" dirty="0" err="1"/>
              <a:t>ullamcorper</a:t>
            </a:r>
            <a:r>
              <a:rPr lang="en-GB" dirty="0"/>
              <a:t> </a:t>
            </a:r>
            <a:r>
              <a:rPr lang="en-GB" dirty="0" err="1"/>
              <a:t>suscipit</a:t>
            </a:r>
            <a:r>
              <a:rPr lang="en-GB" dirty="0"/>
              <a:t> </a:t>
            </a:r>
            <a:r>
              <a:rPr lang="en-GB" dirty="0" err="1"/>
              <a:t>lobortis</a:t>
            </a:r>
            <a:r>
              <a:rPr lang="en-GB" dirty="0"/>
              <a:t> </a:t>
            </a:r>
            <a:r>
              <a:rPr lang="en-GB" dirty="0" err="1"/>
              <a:t>nisl</a:t>
            </a:r>
            <a:r>
              <a:rPr lang="en-GB" dirty="0"/>
              <a:t> </a:t>
            </a:r>
            <a:r>
              <a:rPr lang="en-GB" dirty="0" err="1"/>
              <a:t>ut</a:t>
            </a:r>
            <a:r>
              <a:rPr lang="en-GB" dirty="0"/>
              <a:t> </a:t>
            </a:r>
            <a:r>
              <a:rPr lang="en-GB" dirty="0" err="1"/>
              <a:t>aliquip</a:t>
            </a:r>
            <a:r>
              <a:rPr lang="en-GB" dirty="0"/>
              <a:t> ex.</a:t>
            </a:r>
          </a:p>
        </p:txBody>
      </p:sp>
      <p:sp>
        <p:nvSpPr>
          <p:cNvPr id="23" name="Text Placeholder 8"/>
          <p:cNvSpPr>
            <a:spLocks noGrp="1"/>
          </p:cNvSpPr>
          <p:nvPr>
            <p:ph type="body" sz="quarter" idx="21" hasCustomPrompt="1"/>
          </p:nvPr>
        </p:nvSpPr>
        <p:spPr>
          <a:xfrm>
            <a:off x="5106792" y="1393075"/>
            <a:ext cx="4605867" cy="262615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lnSpc>
                <a:spcPct val="100000"/>
              </a:lnSpc>
              <a:buFont typeface="+mj-lt"/>
              <a:buNone/>
              <a:defRPr sz="1467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GB" dirty="0"/>
              <a:t>4. List styling</a:t>
            </a:r>
          </a:p>
        </p:txBody>
      </p:sp>
      <p:sp>
        <p:nvSpPr>
          <p:cNvPr id="24" name="Text Placeholder 8"/>
          <p:cNvSpPr>
            <a:spLocks noGrp="1"/>
          </p:cNvSpPr>
          <p:nvPr>
            <p:ph type="body" sz="quarter" idx="22" hasCustomPrompt="1"/>
          </p:nvPr>
        </p:nvSpPr>
        <p:spPr>
          <a:xfrm>
            <a:off x="5106793" y="3151093"/>
            <a:ext cx="4605867" cy="262615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lnSpc>
                <a:spcPct val="100000"/>
              </a:lnSpc>
              <a:buFont typeface="+mj-lt"/>
              <a:buNone/>
              <a:defRPr sz="1467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GB" dirty="0"/>
              <a:t>5. List styling</a:t>
            </a:r>
          </a:p>
        </p:txBody>
      </p:sp>
      <p:sp>
        <p:nvSpPr>
          <p:cNvPr id="25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5106793" y="3572929"/>
            <a:ext cx="4605868" cy="1169080"/>
          </a:xfrm>
          <a:prstGeom prst="rect">
            <a:avLst/>
          </a:prstGeom>
        </p:spPr>
        <p:txBody>
          <a:bodyPr vert="horz" lIns="0" tIns="0" rIns="0" bIns="0"/>
          <a:lstStyle>
            <a:lvl1pPr marL="0" marR="0" indent="0" algn="l" defTabSz="60958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467">
                <a:solidFill>
                  <a:srgbClr val="7D797A"/>
                </a:solidFill>
              </a:defRPr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marL="0" marR="0" lvl="0" indent="0" algn="l" defTabSz="609585" rtl="0" eaLnBrk="1" fontAlgn="auto" latinLnBrk="0" hangingPunct="1">
              <a:lnSpc>
                <a:spcPts val="192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GB" dirty="0" err="1"/>
              <a:t>Lorem</a:t>
            </a:r>
            <a:r>
              <a:rPr lang="en-GB" dirty="0"/>
              <a:t> </a:t>
            </a:r>
            <a:r>
              <a:rPr lang="en-GB" dirty="0" err="1"/>
              <a:t>ipsum</a:t>
            </a:r>
            <a:r>
              <a:rPr lang="en-GB" dirty="0"/>
              <a:t> </a:t>
            </a:r>
            <a:r>
              <a:rPr lang="en-GB" dirty="0" err="1"/>
              <a:t>dolor</a:t>
            </a:r>
            <a:r>
              <a:rPr lang="en-GB" dirty="0"/>
              <a:t> sit </a:t>
            </a:r>
            <a:r>
              <a:rPr lang="en-GB" dirty="0" err="1"/>
              <a:t>amet</a:t>
            </a:r>
            <a:r>
              <a:rPr lang="en-GB" dirty="0"/>
              <a:t>, </a:t>
            </a:r>
            <a:r>
              <a:rPr lang="en-GB" dirty="0" err="1"/>
              <a:t>consectetuer</a:t>
            </a:r>
            <a:r>
              <a:rPr lang="en-GB" dirty="0"/>
              <a:t> </a:t>
            </a:r>
            <a:r>
              <a:rPr lang="en-GB" dirty="0" err="1"/>
              <a:t>adipiscing</a:t>
            </a:r>
            <a:r>
              <a:rPr lang="en-GB" dirty="0"/>
              <a:t> </a:t>
            </a:r>
            <a:r>
              <a:rPr lang="en-GB" dirty="0" err="1"/>
              <a:t>elit</a:t>
            </a:r>
            <a:r>
              <a:rPr lang="en-GB" dirty="0"/>
              <a:t>, </a:t>
            </a:r>
            <a:r>
              <a:rPr lang="en-GB" dirty="0" err="1"/>
              <a:t>sed</a:t>
            </a:r>
            <a:r>
              <a:rPr lang="en-GB" dirty="0"/>
              <a:t> </a:t>
            </a:r>
            <a:r>
              <a:rPr lang="en-GB" dirty="0" err="1"/>
              <a:t>diam</a:t>
            </a:r>
            <a:r>
              <a:rPr lang="en-GB" dirty="0"/>
              <a:t> </a:t>
            </a:r>
            <a:r>
              <a:rPr lang="en-GB" dirty="0" err="1"/>
              <a:t>nonummy</a:t>
            </a:r>
            <a:r>
              <a:rPr lang="en-GB" dirty="0"/>
              <a:t> </a:t>
            </a:r>
            <a:r>
              <a:rPr lang="en-GB" dirty="0" err="1"/>
              <a:t>nibh</a:t>
            </a:r>
            <a:r>
              <a:rPr lang="en-GB" dirty="0"/>
              <a:t> </a:t>
            </a:r>
            <a:r>
              <a:rPr lang="en-GB" dirty="0" err="1"/>
              <a:t>euismod</a:t>
            </a:r>
            <a:r>
              <a:rPr lang="en-GB" dirty="0"/>
              <a:t> </a:t>
            </a:r>
            <a:r>
              <a:rPr lang="en-GB" dirty="0" err="1"/>
              <a:t>tincidunt</a:t>
            </a:r>
            <a:r>
              <a:rPr lang="en-GB" dirty="0"/>
              <a:t> </a:t>
            </a:r>
            <a:r>
              <a:rPr lang="en-GB" dirty="0" err="1"/>
              <a:t>ut</a:t>
            </a:r>
            <a:r>
              <a:rPr lang="en-GB" dirty="0"/>
              <a:t> </a:t>
            </a:r>
            <a:r>
              <a:rPr lang="en-GB" dirty="0" err="1"/>
              <a:t>laoreet</a:t>
            </a:r>
            <a:r>
              <a:rPr lang="en-GB" dirty="0"/>
              <a:t> </a:t>
            </a:r>
            <a:r>
              <a:rPr lang="en-GB" dirty="0" err="1"/>
              <a:t>dolore</a:t>
            </a:r>
            <a:r>
              <a:rPr lang="en-GB" dirty="0"/>
              <a:t> magna </a:t>
            </a:r>
            <a:r>
              <a:rPr lang="en-GB" dirty="0" err="1"/>
              <a:t>aliquam</a:t>
            </a:r>
            <a:r>
              <a:rPr lang="en-GB" dirty="0"/>
              <a:t> </a:t>
            </a:r>
            <a:r>
              <a:rPr lang="en-GB" dirty="0" err="1"/>
              <a:t>erat</a:t>
            </a:r>
            <a:r>
              <a:rPr lang="en-GB" dirty="0"/>
              <a:t> </a:t>
            </a:r>
            <a:r>
              <a:rPr lang="en-GB" dirty="0" err="1"/>
              <a:t>volutpat</a:t>
            </a:r>
            <a:r>
              <a:rPr lang="en-GB" dirty="0"/>
              <a:t>. </a:t>
            </a:r>
            <a:r>
              <a:rPr lang="en-GB" dirty="0" err="1"/>
              <a:t>Ut</a:t>
            </a:r>
            <a:r>
              <a:rPr lang="en-GB" dirty="0"/>
              <a:t> </a:t>
            </a:r>
            <a:r>
              <a:rPr lang="en-GB" dirty="0" err="1"/>
              <a:t>wisi</a:t>
            </a:r>
            <a:r>
              <a:rPr lang="en-GB" dirty="0"/>
              <a:t> </a:t>
            </a:r>
            <a:r>
              <a:rPr lang="en-GB" dirty="0" err="1"/>
              <a:t>enim</a:t>
            </a:r>
            <a:r>
              <a:rPr lang="en-GB" dirty="0"/>
              <a:t> ad minim </a:t>
            </a:r>
            <a:r>
              <a:rPr lang="en-GB" dirty="0" err="1"/>
              <a:t>veniam</a:t>
            </a:r>
            <a:r>
              <a:rPr lang="en-GB" dirty="0"/>
              <a:t>, </a:t>
            </a:r>
            <a:r>
              <a:rPr lang="en-GB" dirty="0" err="1"/>
              <a:t>quis</a:t>
            </a:r>
            <a:r>
              <a:rPr lang="en-GB" dirty="0"/>
              <a:t> </a:t>
            </a:r>
            <a:r>
              <a:rPr lang="en-GB" dirty="0" err="1"/>
              <a:t>nostrud</a:t>
            </a:r>
            <a:r>
              <a:rPr lang="en-GB" dirty="0"/>
              <a:t> </a:t>
            </a:r>
            <a:r>
              <a:rPr lang="en-GB" dirty="0" err="1"/>
              <a:t>exerci</a:t>
            </a:r>
            <a:r>
              <a:rPr lang="en-GB" dirty="0"/>
              <a:t> </a:t>
            </a:r>
            <a:r>
              <a:rPr lang="en-GB" dirty="0" err="1"/>
              <a:t>tation</a:t>
            </a:r>
            <a:r>
              <a:rPr lang="en-GB" dirty="0"/>
              <a:t> </a:t>
            </a:r>
            <a:r>
              <a:rPr lang="en-GB" dirty="0" err="1"/>
              <a:t>ullamcorper</a:t>
            </a:r>
            <a:r>
              <a:rPr lang="en-GB" dirty="0"/>
              <a:t> </a:t>
            </a:r>
            <a:r>
              <a:rPr lang="en-GB" dirty="0" err="1"/>
              <a:t>suscipit</a:t>
            </a:r>
            <a:r>
              <a:rPr lang="en-GB" dirty="0"/>
              <a:t> </a:t>
            </a:r>
            <a:r>
              <a:rPr lang="en-GB" dirty="0" err="1"/>
              <a:t>lobortis</a:t>
            </a:r>
            <a:r>
              <a:rPr lang="en-GB" dirty="0"/>
              <a:t> </a:t>
            </a:r>
            <a:r>
              <a:rPr lang="en-GB" dirty="0" err="1"/>
              <a:t>nisl</a:t>
            </a:r>
            <a:r>
              <a:rPr lang="en-GB" dirty="0"/>
              <a:t> </a:t>
            </a:r>
            <a:r>
              <a:rPr lang="en-GB" dirty="0" err="1"/>
              <a:t>ut</a:t>
            </a:r>
            <a:r>
              <a:rPr lang="en-GB" dirty="0"/>
              <a:t> </a:t>
            </a:r>
            <a:r>
              <a:rPr lang="en-GB" dirty="0" err="1"/>
              <a:t>aliquip</a:t>
            </a:r>
            <a:r>
              <a:rPr lang="en-GB" dirty="0"/>
              <a:t> ex.</a:t>
            </a:r>
          </a:p>
        </p:txBody>
      </p:sp>
      <p:sp>
        <p:nvSpPr>
          <p:cNvPr id="26" name="Text Placeholder 8"/>
          <p:cNvSpPr>
            <a:spLocks noGrp="1"/>
          </p:cNvSpPr>
          <p:nvPr>
            <p:ph type="body" sz="quarter" idx="24" hasCustomPrompt="1"/>
          </p:nvPr>
        </p:nvSpPr>
        <p:spPr>
          <a:xfrm>
            <a:off x="5106793" y="4914009"/>
            <a:ext cx="4605867" cy="262615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lnSpc>
                <a:spcPct val="100000"/>
              </a:lnSpc>
              <a:buFont typeface="+mj-lt"/>
              <a:buNone/>
              <a:defRPr sz="1467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GB" dirty="0"/>
              <a:t>6. List styling</a:t>
            </a:r>
          </a:p>
        </p:txBody>
      </p:sp>
      <p:sp>
        <p:nvSpPr>
          <p:cNvPr id="27" name="Text Placeholder 8"/>
          <p:cNvSpPr>
            <a:spLocks noGrp="1"/>
          </p:cNvSpPr>
          <p:nvPr>
            <p:ph type="body" sz="quarter" idx="25" hasCustomPrompt="1"/>
          </p:nvPr>
        </p:nvSpPr>
        <p:spPr>
          <a:xfrm>
            <a:off x="5106793" y="5335845"/>
            <a:ext cx="4605868" cy="1169080"/>
          </a:xfrm>
          <a:prstGeom prst="rect">
            <a:avLst/>
          </a:prstGeom>
        </p:spPr>
        <p:txBody>
          <a:bodyPr vert="horz" lIns="0" tIns="0" rIns="0" bIns="0"/>
          <a:lstStyle>
            <a:lvl1pPr marL="0" marR="0" indent="0" algn="l" defTabSz="60958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467">
                <a:solidFill>
                  <a:srgbClr val="7D797A"/>
                </a:solidFill>
              </a:defRPr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marL="0" marR="0" lvl="0" indent="0" algn="l" defTabSz="609585" rtl="0" eaLnBrk="1" fontAlgn="auto" latinLnBrk="0" hangingPunct="1">
              <a:lnSpc>
                <a:spcPts val="192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GB" dirty="0" err="1"/>
              <a:t>Lorem</a:t>
            </a:r>
            <a:r>
              <a:rPr lang="en-GB" dirty="0"/>
              <a:t> </a:t>
            </a:r>
            <a:r>
              <a:rPr lang="en-GB" dirty="0" err="1"/>
              <a:t>ipsum</a:t>
            </a:r>
            <a:r>
              <a:rPr lang="en-GB" dirty="0"/>
              <a:t> </a:t>
            </a:r>
            <a:r>
              <a:rPr lang="en-GB" dirty="0" err="1"/>
              <a:t>dolor</a:t>
            </a:r>
            <a:r>
              <a:rPr lang="en-GB" dirty="0"/>
              <a:t> sit </a:t>
            </a:r>
            <a:r>
              <a:rPr lang="en-GB" dirty="0" err="1"/>
              <a:t>amet</a:t>
            </a:r>
            <a:r>
              <a:rPr lang="en-GB" dirty="0"/>
              <a:t>, </a:t>
            </a:r>
            <a:r>
              <a:rPr lang="en-GB" dirty="0" err="1"/>
              <a:t>consectetuer</a:t>
            </a:r>
            <a:r>
              <a:rPr lang="en-GB" dirty="0"/>
              <a:t> </a:t>
            </a:r>
            <a:r>
              <a:rPr lang="en-GB" dirty="0" err="1"/>
              <a:t>adipiscing</a:t>
            </a:r>
            <a:r>
              <a:rPr lang="en-GB" dirty="0"/>
              <a:t> </a:t>
            </a:r>
            <a:r>
              <a:rPr lang="en-GB" dirty="0" err="1"/>
              <a:t>elit</a:t>
            </a:r>
            <a:r>
              <a:rPr lang="en-GB" dirty="0"/>
              <a:t>, </a:t>
            </a:r>
            <a:r>
              <a:rPr lang="en-GB" dirty="0" err="1"/>
              <a:t>sed</a:t>
            </a:r>
            <a:r>
              <a:rPr lang="en-GB" dirty="0"/>
              <a:t> </a:t>
            </a:r>
            <a:r>
              <a:rPr lang="en-GB" dirty="0" err="1"/>
              <a:t>diam</a:t>
            </a:r>
            <a:r>
              <a:rPr lang="en-GB" dirty="0"/>
              <a:t> </a:t>
            </a:r>
            <a:r>
              <a:rPr lang="en-GB" dirty="0" err="1"/>
              <a:t>nonummy</a:t>
            </a:r>
            <a:r>
              <a:rPr lang="en-GB" dirty="0"/>
              <a:t> </a:t>
            </a:r>
            <a:r>
              <a:rPr lang="en-GB" dirty="0" err="1"/>
              <a:t>nibh</a:t>
            </a:r>
            <a:r>
              <a:rPr lang="en-GB" dirty="0"/>
              <a:t> </a:t>
            </a:r>
            <a:r>
              <a:rPr lang="en-GB" dirty="0" err="1"/>
              <a:t>euismod</a:t>
            </a:r>
            <a:r>
              <a:rPr lang="en-GB" dirty="0"/>
              <a:t> </a:t>
            </a:r>
            <a:r>
              <a:rPr lang="en-GB" dirty="0" err="1"/>
              <a:t>tincidunt</a:t>
            </a:r>
            <a:r>
              <a:rPr lang="en-GB" dirty="0"/>
              <a:t> </a:t>
            </a:r>
            <a:r>
              <a:rPr lang="en-GB" dirty="0" err="1"/>
              <a:t>ut</a:t>
            </a:r>
            <a:r>
              <a:rPr lang="en-GB" dirty="0"/>
              <a:t> </a:t>
            </a:r>
            <a:r>
              <a:rPr lang="en-GB" dirty="0" err="1"/>
              <a:t>laoreet</a:t>
            </a:r>
            <a:r>
              <a:rPr lang="en-GB" dirty="0"/>
              <a:t> </a:t>
            </a:r>
            <a:r>
              <a:rPr lang="en-GB" dirty="0" err="1"/>
              <a:t>dolore</a:t>
            </a:r>
            <a:r>
              <a:rPr lang="en-GB" dirty="0"/>
              <a:t> magna </a:t>
            </a:r>
            <a:r>
              <a:rPr lang="en-GB" dirty="0" err="1"/>
              <a:t>aliquam</a:t>
            </a:r>
            <a:r>
              <a:rPr lang="en-GB" dirty="0"/>
              <a:t> </a:t>
            </a:r>
            <a:r>
              <a:rPr lang="en-GB" dirty="0" err="1"/>
              <a:t>erat</a:t>
            </a:r>
            <a:r>
              <a:rPr lang="en-GB" dirty="0"/>
              <a:t> </a:t>
            </a:r>
            <a:r>
              <a:rPr lang="en-GB" dirty="0" err="1"/>
              <a:t>volutpat</a:t>
            </a:r>
            <a:r>
              <a:rPr lang="en-GB" dirty="0"/>
              <a:t>. </a:t>
            </a:r>
            <a:r>
              <a:rPr lang="en-GB" dirty="0" err="1"/>
              <a:t>Ut</a:t>
            </a:r>
            <a:r>
              <a:rPr lang="en-GB" dirty="0"/>
              <a:t> </a:t>
            </a:r>
            <a:r>
              <a:rPr lang="en-GB" dirty="0" err="1"/>
              <a:t>wisi</a:t>
            </a:r>
            <a:r>
              <a:rPr lang="en-GB" dirty="0"/>
              <a:t> </a:t>
            </a:r>
            <a:r>
              <a:rPr lang="en-GB" dirty="0" err="1"/>
              <a:t>enim</a:t>
            </a:r>
            <a:r>
              <a:rPr lang="en-GB" dirty="0"/>
              <a:t> ad minim </a:t>
            </a:r>
            <a:r>
              <a:rPr lang="en-GB" dirty="0" err="1"/>
              <a:t>veniam</a:t>
            </a:r>
            <a:r>
              <a:rPr lang="en-GB" dirty="0"/>
              <a:t>, </a:t>
            </a:r>
            <a:r>
              <a:rPr lang="en-GB" dirty="0" err="1"/>
              <a:t>quis</a:t>
            </a:r>
            <a:r>
              <a:rPr lang="en-GB" dirty="0"/>
              <a:t> </a:t>
            </a:r>
            <a:r>
              <a:rPr lang="en-GB" dirty="0" err="1"/>
              <a:t>nostrud</a:t>
            </a:r>
            <a:r>
              <a:rPr lang="en-GB" dirty="0"/>
              <a:t> </a:t>
            </a:r>
            <a:r>
              <a:rPr lang="en-GB" dirty="0" err="1"/>
              <a:t>exerci</a:t>
            </a:r>
            <a:r>
              <a:rPr lang="en-GB" dirty="0"/>
              <a:t> </a:t>
            </a:r>
            <a:r>
              <a:rPr lang="en-GB" dirty="0" err="1"/>
              <a:t>tation</a:t>
            </a:r>
            <a:r>
              <a:rPr lang="en-GB" dirty="0"/>
              <a:t> </a:t>
            </a:r>
            <a:r>
              <a:rPr lang="en-GB" dirty="0" err="1"/>
              <a:t>ullamcorper</a:t>
            </a:r>
            <a:r>
              <a:rPr lang="en-GB" dirty="0"/>
              <a:t> </a:t>
            </a:r>
            <a:r>
              <a:rPr lang="en-GB" dirty="0" err="1"/>
              <a:t>suscipit</a:t>
            </a:r>
            <a:r>
              <a:rPr lang="en-GB" dirty="0"/>
              <a:t> </a:t>
            </a:r>
            <a:r>
              <a:rPr lang="en-GB" dirty="0" err="1"/>
              <a:t>lobortis</a:t>
            </a:r>
            <a:r>
              <a:rPr lang="en-GB" dirty="0"/>
              <a:t> </a:t>
            </a:r>
            <a:r>
              <a:rPr lang="en-GB" dirty="0" err="1"/>
              <a:t>nisl</a:t>
            </a:r>
            <a:r>
              <a:rPr lang="en-GB" dirty="0"/>
              <a:t> </a:t>
            </a:r>
            <a:r>
              <a:rPr lang="en-GB" dirty="0" err="1"/>
              <a:t>ut</a:t>
            </a:r>
            <a:r>
              <a:rPr lang="en-GB" dirty="0"/>
              <a:t> </a:t>
            </a:r>
            <a:r>
              <a:rPr lang="en-GB" dirty="0" err="1"/>
              <a:t>aliquip</a:t>
            </a:r>
            <a:r>
              <a:rPr lang="en-GB" dirty="0"/>
              <a:t> ex.</a:t>
            </a:r>
          </a:p>
        </p:txBody>
      </p:sp>
    </p:spTree>
    <p:extLst>
      <p:ext uri="{BB962C8B-B14F-4D97-AF65-F5344CB8AC3E}">
        <p14:creationId xmlns:p14="http://schemas.microsoft.com/office/powerpoint/2010/main" val="7426541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  <p:bldP spid="11" grpId="0" build="p">
        <p:tmplLst>
          <p:tmpl lvl="1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  <p:bldP spid="17" grpId="0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  <p:bldP spid="18" grpId="0" build="p">
        <p:tmplLst>
          <p:tmpl lvl="1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  <p:bldP spid="19" grpId="0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  <p:bldP spid="20" grpId="0" build="p">
        <p:tmplLst>
          <p:tmpl lvl="1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  <p:bldP spid="22" grpId="0" build="p">
        <p:tmplLst>
          <p:tmpl lvl="1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  <p:bldP spid="23" grpId="0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  <p:bldP spid="24" grpId="0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  <p:bldP spid="25" grpId="0" build="p">
        <p:tmplLst>
          <p:tmpl lvl="1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  <p:bldP spid="26" grpId="0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  <p:bldP spid="27" grpId="0" build="p">
        <p:tmplLst>
          <p:tmpl lvl="1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imag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 hasCustomPrompt="1"/>
          </p:nvPr>
        </p:nvSpPr>
        <p:spPr>
          <a:xfrm>
            <a:off x="385379" y="275167"/>
            <a:ext cx="5016184" cy="11430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ct val="100000"/>
              </a:lnSpc>
              <a:defRPr/>
            </a:lvl1pPr>
          </a:lstStyle>
          <a:p>
            <a:r>
              <a:rPr lang="en-GB" dirty="0"/>
              <a:t>Enter title</a:t>
            </a:r>
            <a:endParaRPr lang="en-US" dirty="0"/>
          </a:p>
        </p:txBody>
      </p:sp>
      <p:sp>
        <p:nvSpPr>
          <p:cNvPr id="4" name="Picture Placeholder 2"/>
          <p:cNvSpPr>
            <a:spLocks noGrp="1"/>
          </p:cNvSpPr>
          <p:nvPr>
            <p:ph type="pic" idx="13"/>
          </p:nvPr>
        </p:nvSpPr>
        <p:spPr>
          <a:xfrm>
            <a:off x="6059266" y="275167"/>
            <a:ext cx="5723417" cy="6232936"/>
          </a:xfrm>
          <a:prstGeom prst="rect">
            <a:avLst/>
          </a:prstGeom>
        </p:spPr>
        <p:txBody>
          <a:bodyPr lIns="0" tIns="0" bIns="0"/>
          <a:lstStyle>
            <a:lvl1pPr marL="0" indent="0">
              <a:buNone/>
              <a:defRPr sz="3600">
                <a:solidFill>
                  <a:schemeClr val="tx2"/>
                </a:solidFill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dirty="0"/>
              <a:t>Drag picture to placeholder or click icon to add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16" hasCustomPrompt="1"/>
          </p:nvPr>
        </p:nvSpPr>
        <p:spPr>
          <a:xfrm>
            <a:off x="385379" y="5486399"/>
            <a:ext cx="2377492" cy="1022351"/>
          </a:xfrm>
          <a:prstGeom prst="rect">
            <a:avLst/>
          </a:prstGeom>
        </p:spPr>
        <p:txBody>
          <a:bodyPr vert="horz" lIns="0" tIns="0" rIns="0" bIns="0" anchor="b" anchorCtr="0"/>
          <a:lstStyle>
            <a:lvl1pPr marL="0" indent="0">
              <a:lnSpc>
                <a:spcPct val="100000"/>
              </a:lnSpc>
              <a:buNone/>
              <a:defRPr sz="1067"/>
            </a:lvl1pPr>
          </a:lstStyle>
          <a:p>
            <a:pPr lvl="0"/>
            <a:r>
              <a:rPr lang="en-US" dirty="0"/>
              <a:t>Enter caption</a:t>
            </a:r>
          </a:p>
        </p:txBody>
      </p:sp>
    </p:spTree>
    <p:extLst>
      <p:ext uri="{BB962C8B-B14F-4D97-AF65-F5344CB8AC3E}">
        <p14:creationId xmlns:p14="http://schemas.microsoft.com/office/powerpoint/2010/main" val="247495147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content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85379" y="275167"/>
            <a:ext cx="5016184" cy="11430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ct val="100000"/>
              </a:lnSpc>
              <a:defRPr/>
            </a:lvl1pPr>
          </a:lstStyle>
          <a:p>
            <a:r>
              <a:rPr lang="en-GB" dirty="0"/>
              <a:t>Enter title</a:t>
            </a:r>
            <a:endParaRPr lang="en-US" dirty="0"/>
          </a:p>
        </p:txBody>
      </p:sp>
      <p:sp>
        <p:nvSpPr>
          <p:cNvPr id="8" name="Picture Placeholder 2"/>
          <p:cNvSpPr>
            <a:spLocks noGrp="1"/>
          </p:cNvSpPr>
          <p:nvPr>
            <p:ph type="pic" idx="13"/>
          </p:nvPr>
        </p:nvSpPr>
        <p:spPr>
          <a:xfrm>
            <a:off x="6059266" y="275167"/>
            <a:ext cx="5723417" cy="6232936"/>
          </a:xfrm>
          <a:prstGeom prst="rect">
            <a:avLst/>
          </a:prstGeom>
        </p:spPr>
        <p:txBody>
          <a:bodyPr lIns="0" tIns="0" bIns="0"/>
          <a:lstStyle>
            <a:lvl1pPr marL="0" indent="0">
              <a:buNone/>
              <a:defRPr sz="3600">
                <a:solidFill>
                  <a:schemeClr val="tx2"/>
                </a:solidFill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dirty="0"/>
              <a:t>Drag picture to placeholder or click icon to add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16" hasCustomPrompt="1"/>
          </p:nvPr>
        </p:nvSpPr>
        <p:spPr>
          <a:xfrm>
            <a:off x="385379" y="5486399"/>
            <a:ext cx="2377492" cy="1022351"/>
          </a:xfrm>
          <a:prstGeom prst="rect">
            <a:avLst/>
          </a:prstGeom>
        </p:spPr>
        <p:txBody>
          <a:bodyPr vert="horz" lIns="0" tIns="0" rIns="0" bIns="0" anchor="b" anchorCtr="0"/>
          <a:lstStyle>
            <a:lvl1pPr marL="0" indent="0">
              <a:lnSpc>
                <a:spcPct val="100000"/>
              </a:lnSpc>
              <a:buNone/>
              <a:defRPr sz="1067"/>
            </a:lvl1pPr>
          </a:lstStyle>
          <a:p>
            <a:pPr lvl="0"/>
            <a:r>
              <a:rPr lang="en-US" dirty="0"/>
              <a:t>Enter caption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7" hasCustomPrompt="1"/>
          </p:nvPr>
        </p:nvSpPr>
        <p:spPr>
          <a:xfrm>
            <a:off x="385233" y="1820333"/>
            <a:ext cx="5016329" cy="3226627"/>
          </a:xfrm>
          <a:prstGeom prst="rect">
            <a:avLst/>
          </a:prstGeom>
        </p:spPr>
        <p:txBody>
          <a:bodyPr vert="horz" lIns="0" tIns="0" rIns="0" bIns="0"/>
          <a:lstStyle>
            <a:lvl1pPr marL="129597" marR="0" indent="-129597" algn="l" defTabSz="60958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Lucida Grande"/>
              <a:buChar char="–"/>
              <a:tabLst/>
              <a:defRPr sz="1467"/>
            </a:lvl1pPr>
          </a:lstStyle>
          <a:p>
            <a:pPr lvl="0"/>
            <a:r>
              <a:rPr lang="en-US" dirty="0"/>
              <a:t>Bullet here</a:t>
            </a:r>
          </a:p>
          <a:p>
            <a:pPr lvl="0"/>
            <a:endParaRPr lang="en-US" dirty="0"/>
          </a:p>
          <a:p>
            <a:pPr marL="129597" marR="0" lvl="0" indent="-129597" algn="l" defTabSz="609585" rtl="0" eaLnBrk="1" fontAlgn="auto" latinLnBrk="0" hangingPunct="1">
              <a:lnSpc>
                <a:spcPts val="2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Lucida Grande"/>
              <a:buChar char="–"/>
              <a:tabLst/>
              <a:defRPr/>
            </a:pPr>
            <a:r>
              <a:rPr lang="en-US" dirty="0"/>
              <a:t>Bullet here</a:t>
            </a:r>
          </a:p>
          <a:p>
            <a:pPr lvl="0"/>
            <a:endParaRPr lang="en-US" dirty="0"/>
          </a:p>
          <a:p>
            <a:pPr marL="129597" marR="0" lvl="0" indent="-129597" algn="l" defTabSz="609585" rtl="0" eaLnBrk="1" fontAlgn="auto" latinLnBrk="0" hangingPunct="1">
              <a:lnSpc>
                <a:spcPts val="2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Lucida Grande"/>
              <a:buChar char="–"/>
              <a:tabLst/>
              <a:defRPr/>
            </a:pPr>
            <a:r>
              <a:rPr lang="en-US" dirty="0"/>
              <a:t>Bullet here</a:t>
            </a:r>
          </a:p>
          <a:p>
            <a:pPr lvl="0"/>
            <a:endParaRPr lang="en-US" dirty="0"/>
          </a:p>
          <a:p>
            <a:pPr marL="129597" marR="0" lvl="0" indent="-129597" algn="l" defTabSz="609585" rtl="0" eaLnBrk="1" fontAlgn="auto" latinLnBrk="0" hangingPunct="1">
              <a:lnSpc>
                <a:spcPts val="2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Lucida Grande"/>
              <a:buChar char="–"/>
              <a:tabLst/>
              <a:defRPr/>
            </a:pPr>
            <a:r>
              <a:rPr lang="en-US" dirty="0"/>
              <a:t>Bullet here</a:t>
            </a:r>
          </a:p>
          <a:p>
            <a:pPr lvl="0"/>
            <a:endParaRPr lang="en-US" dirty="0"/>
          </a:p>
          <a:p>
            <a:pPr marL="129597" marR="0" lvl="0" indent="-129597" algn="l" defTabSz="609585" rtl="0" eaLnBrk="1" fontAlgn="auto" latinLnBrk="0" hangingPunct="1">
              <a:lnSpc>
                <a:spcPts val="2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Lucida Grande"/>
              <a:buChar char="–"/>
              <a:tabLst/>
              <a:defRPr/>
            </a:pPr>
            <a:r>
              <a:rPr lang="en-US" dirty="0"/>
              <a:t>Bullet here</a:t>
            </a:r>
          </a:p>
          <a:p>
            <a:pPr lvl="0"/>
            <a:endParaRPr lang="en-US" dirty="0"/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696366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ropped imag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/>
          <p:cNvSpPr>
            <a:spLocks noGrp="1"/>
          </p:cNvSpPr>
          <p:nvPr>
            <p:ph type="pic" idx="13"/>
          </p:nvPr>
        </p:nvSpPr>
        <p:spPr>
          <a:xfrm>
            <a:off x="3666347" y="0"/>
            <a:ext cx="8525652" cy="6858000"/>
          </a:xfrm>
          <a:prstGeom prst="rect">
            <a:avLst/>
          </a:prstGeom>
        </p:spPr>
        <p:txBody>
          <a:bodyPr lIns="0" tIns="0" bIns="0"/>
          <a:lstStyle>
            <a:lvl1pPr marL="0" marR="0" indent="0" algn="l" defTabSz="609585" rtl="0" eaLnBrk="1" fontAlgn="auto" latinLnBrk="0" hangingPunct="1">
              <a:lnSpc>
                <a:spcPts val="36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3600">
                <a:solidFill>
                  <a:schemeClr val="tx2"/>
                </a:solidFill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dirty="0"/>
              <a:t>Drag picture to placeholder or click icon to add</a:t>
            </a:r>
          </a:p>
        </p:txBody>
      </p:sp>
      <p:sp>
        <p:nvSpPr>
          <p:cNvPr id="6" name="Text Placeholder 10"/>
          <p:cNvSpPr>
            <a:spLocks noGrp="1"/>
          </p:cNvSpPr>
          <p:nvPr>
            <p:ph type="body" sz="quarter" idx="11" hasCustomPrompt="1"/>
          </p:nvPr>
        </p:nvSpPr>
        <p:spPr>
          <a:xfrm>
            <a:off x="385380" y="408393"/>
            <a:ext cx="3021209" cy="2221255"/>
          </a:xfrm>
          <a:prstGeom prst="rect">
            <a:avLst/>
          </a:prstGeom>
        </p:spPr>
        <p:txBody>
          <a:bodyPr vert="horz" lIns="0" tIns="0" rIns="0" bIns="0"/>
          <a:lstStyle>
            <a:lvl1pPr marL="0" marR="0" indent="0" algn="l" defTabSz="609585" rtl="0" eaLnBrk="1" fontAlgn="auto" latinLnBrk="0" hangingPunct="1">
              <a:lnSpc>
                <a:spcPts val="304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2533" b="0" i="0" u="none" strike="noStrike" kern="1200" cap="none" spc="0" normalizeH="0" baseline="0" noProof="0">
                <a:cs typeface="FugueArtFund"/>
              </a:defRPr>
            </a:lvl1pPr>
          </a:lstStyle>
          <a:p>
            <a:pPr lvl="0"/>
            <a:r>
              <a:rPr lang="en-US" dirty="0"/>
              <a:t>NOTE: Crop images and bleed off the slides if allowed</a:t>
            </a:r>
          </a:p>
          <a:p>
            <a:pPr lvl="0"/>
            <a:r>
              <a:rPr lang="en-US" dirty="0"/>
              <a:t>*Please delete this once read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16" hasCustomPrompt="1"/>
          </p:nvPr>
        </p:nvSpPr>
        <p:spPr>
          <a:xfrm>
            <a:off x="385379" y="5486399"/>
            <a:ext cx="2377492" cy="1022351"/>
          </a:xfrm>
          <a:prstGeom prst="rect">
            <a:avLst/>
          </a:prstGeom>
        </p:spPr>
        <p:txBody>
          <a:bodyPr vert="horz" lIns="0" tIns="0" rIns="0" bIns="0" anchor="b" anchorCtr="0"/>
          <a:lstStyle>
            <a:lvl1pPr marL="0" indent="0">
              <a:lnSpc>
                <a:spcPct val="100000"/>
              </a:lnSpc>
              <a:buNone/>
              <a:defRPr sz="1067"/>
            </a:lvl1pPr>
          </a:lstStyle>
          <a:p>
            <a:pPr lvl="0"/>
            <a:r>
              <a:rPr lang="en-US" dirty="0"/>
              <a:t>Enter caption</a:t>
            </a:r>
          </a:p>
        </p:txBody>
      </p:sp>
    </p:spTree>
    <p:extLst>
      <p:ext uri="{BB962C8B-B14F-4D97-AF65-F5344CB8AC3E}">
        <p14:creationId xmlns:p14="http://schemas.microsoft.com/office/powerpoint/2010/main" val="2495570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screen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/>
          <p:cNvSpPr>
            <a:spLocks noGrp="1"/>
          </p:cNvSpPr>
          <p:nvPr>
            <p:ph type="pic" idx="13"/>
          </p:nvPr>
        </p:nvSpPr>
        <p:spPr>
          <a:xfrm>
            <a:off x="1" y="0"/>
            <a:ext cx="12191999" cy="6858000"/>
          </a:xfrm>
          <a:prstGeom prst="rect">
            <a:avLst/>
          </a:prstGeom>
        </p:spPr>
        <p:txBody>
          <a:bodyPr lIns="0" tIns="0" bIns="0"/>
          <a:lstStyle>
            <a:lvl1pPr marL="0" marR="0" indent="0" algn="l" defTabSz="609585" rtl="0" eaLnBrk="1" fontAlgn="auto" latinLnBrk="0" hangingPunct="1">
              <a:lnSpc>
                <a:spcPts val="36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3600">
                <a:solidFill>
                  <a:schemeClr val="tx2"/>
                </a:solidFill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dirty="0"/>
              <a:t>Drag picture to placeholder or click icon to add</a:t>
            </a:r>
          </a:p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5208" y="6262127"/>
            <a:ext cx="1113221" cy="246535"/>
          </a:xfrm>
          <a:prstGeom prst="rect">
            <a:avLst/>
          </a:prstGeom>
        </p:spPr>
      </p:pic>
      <p:sp>
        <p:nvSpPr>
          <p:cNvPr id="5" name="Text Placeholder 10"/>
          <p:cNvSpPr>
            <a:spLocks noGrp="1"/>
          </p:cNvSpPr>
          <p:nvPr>
            <p:ph type="body" sz="quarter" idx="11" hasCustomPrompt="1"/>
          </p:nvPr>
        </p:nvSpPr>
        <p:spPr>
          <a:xfrm>
            <a:off x="385380" y="976158"/>
            <a:ext cx="3021209" cy="2221255"/>
          </a:xfrm>
          <a:prstGeom prst="rect">
            <a:avLst/>
          </a:prstGeom>
        </p:spPr>
        <p:txBody>
          <a:bodyPr vert="horz" lIns="0" tIns="0" rIns="0" bIns="0"/>
          <a:lstStyle>
            <a:lvl1pPr marL="0" marR="0" indent="0" algn="l" defTabSz="609585" rtl="0" eaLnBrk="1" fontAlgn="auto" latinLnBrk="0" hangingPunct="1">
              <a:lnSpc>
                <a:spcPts val="304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2533" b="0" i="0" u="none" strike="noStrike" kern="1200" cap="none" spc="0" normalizeH="0" baseline="0" noProof="0">
                <a:cs typeface="FugueArtFund"/>
              </a:defRPr>
            </a:lvl1pPr>
          </a:lstStyle>
          <a:p>
            <a:pPr lvl="0"/>
            <a:r>
              <a:rPr lang="en-US" dirty="0"/>
              <a:t>NOTE: Only use the logo on the left if absolutely necessary or image dictates it</a:t>
            </a:r>
          </a:p>
          <a:p>
            <a:pPr lvl="0"/>
            <a:r>
              <a:rPr lang="en-US" dirty="0"/>
              <a:t>*Please delete this once read</a:t>
            </a:r>
          </a:p>
        </p:txBody>
      </p:sp>
    </p:spTree>
    <p:extLst>
      <p:ext uri="{BB962C8B-B14F-4D97-AF65-F5344CB8AC3E}">
        <p14:creationId xmlns:p14="http://schemas.microsoft.com/office/powerpoint/2010/main" val="36851572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7472DF-1AE3-4B94-B958-D0E2E15E56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9AEB93-DF9A-4800-A876-FAA02F09ECB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5A0ECA-DCC2-4CEF-BF7A-2F8C2E4935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B2943-6CA3-4D6A-81AD-AF0B00FA37EB}" type="datetimeFigureOut">
              <a:rPr lang="en-GB" smtClean="0"/>
              <a:t>07/02/2023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CE4110-07AF-4241-9B2D-4433385127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445F1E-2E2B-457C-948C-54AADE7666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A4277-3578-4EE5-A630-C5433AFF19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846689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x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/>
          <p:cNvSpPr>
            <a:spLocks noGrp="1"/>
          </p:cNvSpPr>
          <p:nvPr>
            <p:ph type="pic" idx="13"/>
          </p:nvPr>
        </p:nvSpPr>
        <p:spPr>
          <a:xfrm>
            <a:off x="7798424" y="275167"/>
            <a:ext cx="3984259" cy="6232936"/>
          </a:xfrm>
          <a:prstGeom prst="rect">
            <a:avLst/>
          </a:prstGeom>
        </p:spPr>
        <p:txBody>
          <a:bodyPr lIns="0" tIns="0" bIns="0"/>
          <a:lstStyle>
            <a:lvl1pPr marL="0" marR="0" indent="0" algn="l" defTabSz="609585" rtl="0" eaLnBrk="1" fontAlgn="auto" latinLnBrk="0" hangingPunct="1">
              <a:lnSpc>
                <a:spcPts val="36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3600">
                <a:solidFill>
                  <a:schemeClr val="tx2"/>
                </a:solidFill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dirty="0"/>
              <a:t>Drag picture to placeholder or click icon to add</a:t>
            </a:r>
          </a:p>
          <a:p>
            <a:endParaRPr 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idx="16"/>
          </p:nvPr>
        </p:nvSpPr>
        <p:spPr>
          <a:xfrm>
            <a:off x="3475871" y="275167"/>
            <a:ext cx="3943775" cy="6232936"/>
          </a:xfrm>
          <a:prstGeom prst="rect">
            <a:avLst/>
          </a:prstGeom>
        </p:spPr>
        <p:txBody>
          <a:bodyPr lIns="0" tIns="0" bIns="0"/>
          <a:lstStyle>
            <a:lvl1pPr marL="0" indent="0">
              <a:buNone/>
              <a:defRPr sz="3600">
                <a:solidFill>
                  <a:schemeClr val="tx2"/>
                </a:solidFill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dirty="0"/>
              <a:t>Drag picture to placeholder or click icon to add</a:t>
            </a:r>
          </a:p>
        </p:txBody>
      </p:sp>
      <p:sp>
        <p:nvSpPr>
          <p:cNvPr id="8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385379" y="3452749"/>
            <a:ext cx="2377492" cy="3056001"/>
          </a:xfrm>
          <a:prstGeom prst="rect">
            <a:avLst/>
          </a:prstGeom>
        </p:spPr>
        <p:txBody>
          <a:bodyPr vert="horz" lIns="0" tIns="0" rIns="0" bIns="0" anchor="b" anchorCtr="0"/>
          <a:lstStyle>
            <a:lvl1pPr marL="0" indent="0">
              <a:lnSpc>
                <a:spcPct val="100000"/>
              </a:lnSpc>
              <a:buNone/>
              <a:defRPr sz="1067"/>
            </a:lvl1pPr>
          </a:lstStyle>
          <a:p>
            <a:pPr lvl="0"/>
            <a:r>
              <a:rPr lang="en-US" dirty="0"/>
              <a:t>Enter captions</a:t>
            </a:r>
          </a:p>
        </p:txBody>
      </p:sp>
    </p:spTree>
    <p:extLst>
      <p:ext uri="{BB962C8B-B14F-4D97-AF65-F5344CB8AC3E}">
        <p14:creationId xmlns:p14="http://schemas.microsoft.com/office/powerpoint/2010/main" val="416614183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x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2"/>
          <p:cNvSpPr>
            <a:spLocks noGrp="1"/>
          </p:cNvSpPr>
          <p:nvPr>
            <p:ph type="pic" idx="16"/>
          </p:nvPr>
        </p:nvSpPr>
        <p:spPr>
          <a:xfrm>
            <a:off x="3475871" y="275167"/>
            <a:ext cx="4790459" cy="6232936"/>
          </a:xfrm>
          <a:prstGeom prst="rect">
            <a:avLst/>
          </a:prstGeom>
        </p:spPr>
        <p:txBody>
          <a:bodyPr lIns="0" tIns="0" bIns="0"/>
          <a:lstStyle>
            <a:lvl1pPr marL="0" marR="0" indent="0" algn="l" defTabSz="609585" rtl="0" eaLnBrk="1" fontAlgn="auto" latinLnBrk="0" hangingPunct="1">
              <a:lnSpc>
                <a:spcPts val="36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3600">
                <a:solidFill>
                  <a:schemeClr val="tx2"/>
                </a:solidFill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dirty="0"/>
              <a:t>Drag picture to placeholder or click icon to add</a:t>
            </a:r>
          </a:p>
          <a:p>
            <a:endParaRPr lang="en-US" dirty="0"/>
          </a:p>
        </p:txBody>
      </p:sp>
      <p:sp>
        <p:nvSpPr>
          <p:cNvPr id="10" name="Picture Placeholder 2"/>
          <p:cNvSpPr>
            <a:spLocks noGrp="1"/>
          </p:cNvSpPr>
          <p:nvPr>
            <p:ph type="pic" idx="17"/>
          </p:nvPr>
        </p:nvSpPr>
        <p:spPr>
          <a:xfrm>
            <a:off x="8611687" y="3208292"/>
            <a:ext cx="3230775" cy="3299811"/>
          </a:xfrm>
          <a:prstGeom prst="rect">
            <a:avLst/>
          </a:prstGeom>
        </p:spPr>
        <p:txBody>
          <a:bodyPr lIns="0" tIns="0" bIns="0"/>
          <a:lstStyle>
            <a:lvl1pPr marL="0" indent="0">
              <a:buNone/>
              <a:defRPr sz="3600">
                <a:solidFill>
                  <a:schemeClr val="tx2"/>
                </a:solidFill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dirty="0"/>
              <a:t>Drag picture to placeholder or click icon to add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11" name="Picture Placeholder 2"/>
          <p:cNvSpPr>
            <a:spLocks noGrp="1"/>
          </p:cNvSpPr>
          <p:nvPr>
            <p:ph type="pic" idx="18"/>
          </p:nvPr>
        </p:nvSpPr>
        <p:spPr>
          <a:xfrm>
            <a:off x="8611688" y="275167"/>
            <a:ext cx="1472112" cy="2587787"/>
          </a:xfrm>
          <a:prstGeom prst="rect">
            <a:avLst/>
          </a:prstGeom>
        </p:spPr>
        <p:txBody>
          <a:bodyPr lIns="0" tIns="0" bIns="0"/>
          <a:lstStyle>
            <a:lvl1pPr marL="0" marR="0" indent="0" algn="l" defTabSz="609585" rtl="0" eaLnBrk="1" fontAlgn="auto" latinLnBrk="0" hangingPunct="1">
              <a:lnSpc>
                <a:spcPts val="176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467">
                <a:solidFill>
                  <a:schemeClr val="tx2"/>
                </a:solidFill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dirty="0"/>
              <a:t>Drag picture to placeholder or click icon to add</a:t>
            </a:r>
          </a:p>
          <a:p>
            <a:endParaRPr 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21"/>
          </p:nvPr>
        </p:nvSpPr>
        <p:spPr>
          <a:xfrm>
            <a:off x="10368491" y="275167"/>
            <a:ext cx="1472112" cy="2587787"/>
          </a:xfrm>
          <a:prstGeom prst="rect">
            <a:avLst/>
          </a:prstGeom>
        </p:spPr>
        <p:txBody>
          <a:bodyPr lIns="0" tIns="0" bIns="0"/>
          <a:lstStyle>
            <a:lvl1pPr marL="0" marR="0" indent="0" algn="l" defTabSz="609585" rtl="0" eaLnBrk="1" fontAlgn="auto" latinLnBrk="0" hangingPunct="1">
              <a:lnSpc>
                <a:spcPts val="176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467">
                <a:solidFill>
                  <a:schemeClr val="tx2"/>
                </a:solidFill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dirty="0"/>
              <a:t>Drag picture to placeholder or click icon to add</a:t>
            </a:r>
          </a:p>
          <a:p>
            <a:endParaRPr lang="en-US" dirty="0"/>
          </a:p>
        </p:txBody>
      </p:sp>
      <p:sp>
        <p:nvSpPr>
          <p:cNvPr id="16" name="Text Placeholder 4"/>
          <p:cNvSpPr>
            <a:spLocks noGrp="1"/>
          </p:cNvSpPr>
          <p:nvPr>
            <p:ph type="body" sz="quarter" idx="22" hasCustomPrompt="1"/>
          </p:nvPr>
        </p:nvSpPr>
        <p:spPr>
          <a:xfrm>
            <a:off x="385379" y="3452749"/>
            <a:ext cx="2377492" cy="3056001"/>
          </a:xfrm>
          <a:prstGeom prst="rect">
            <a:avLst/>
          </a:prstGeom>
        </p:spPr>
        <p:txBody>
          <a:bodyPr vert="horz" lIns="0" tIns="0" rIns="0" bIns="0" anchor="b" anchorCtr="0"/>
          <a:lstStyle>
            <a:lvl1pPr marL="0" indent="0">
              <a:lnSpc>
                <a:spcPct val="100000"/>
              </a:lnSpc>
              <a:buNone/>
              <a:defRPr sz="1067"/>
            </a:lvl1pPr>
          </a:lstStyle>
          <a:p>
            <a:pPr lvl="0"/>
            <a:r>
              <a:rPr lang="en-US" dirty="0"/>
              <a:t>Enter captions</a:t>
            </a:r>
          </a:p>
        </p:txBody>
      </p:sp>
    </p:spTree>
    <p:extLst>
      <p:ext uri="{BB962C8B-B14F-4D97-AF65-F5344CB8AC3E}">
        <p14:creationId xmlns:p14="http://schemas.microsoft.com/office/powerpoint/2010/main" val="19685329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o"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edia Placeholder 3"/>
          <p:cNvSpPr>
            <a:spLocks noGrp="1"/>
          </p:cNvSpPr>
          <p:nvPr>
            <p:ph type="media" sz="quarter" idx="10" hasCustomPrompt="1"/>
          </p:nvPr>
        </p:nvSpPr>
        <p:spPr>
          <a:xfrm>
            <a:off x="1841767" y="1020247"/>
            <a:ext cx="8508467" cy="4798957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buNone/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Drag video to place holder or click icon to add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693402" y="6235880"/>
            <a:ext cx="1117453" cy="309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956938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o (no logo)"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edia Placeholder 3"/>
          <p:cNvSpPr>
            <a:spLocks noGrp="1"/>
          </p:cNvSpPr>
          <p:nvPr>
            <p:ph type="media" sz="quarter" idx="10" hasCustomPrompt="1"/>
          </p:nvPr>
        </p:nvSpPr>
        <p:spPr>
          <a:xfrm>
            <a:off x="1841767" y="1020247"/>
            <a:ext cx="8508467" cy="4798957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buNone/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Drag video to place holder or click icon to add</a:t>
            </a:r>
          </a:p>
        </p:txBody>
      </p:sp>
    </p:spTree>
    <p:extLst>
      <p:ext uri="{BB962C8B-B14F-4D97-AF65-F5344CB8AC3E}">
        <p14:creationId xmlns:p14="http://schemas.microsoft.com/office/powerpoint/2010/main" val="364379122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gram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693402" y="6235880"/>
            <a:ext cx="1117453" cy="309881"/>
          </a:xfrm>
          <a:prstGeom prst="rect">
            <a:avLst/>
          </a:prstGeom>
        </p:spPr>
      </p:pic>
      <p:sp>
        <p:nvSpPr>
          <p:cNvPr id="27" name="Text Placeholder 25"/>
          <p:cNvSpPr>
            <a:spLocks noGrp="1"/>
          </p:cNvSpPr>
          <p:nvPr>
            <p:ph type="body" sz="quarter" idx="15" hasCustomPrompt="1"/>
          </p:nvPr>
        </p:nvSpPr>
        <p:spPr>
          <a:xfrm>
            <a:off x="385232" y="352859"/>
            <a:ext cx="5518939" cy="2142692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lnSpc>
                <a:spcPts val="2400"/>
              </a:lnSpc>
              <a:buNone/>
              <a:defRPr sz="2400" baseline="0"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GB" dirty="0"/>
              <a:t>NOTE: If a diagram is needed, try to use the connector line as a graphic element (see example below). Please delete this text box after reading.</a:t>
            </a:r>
          </a:p>
          <a:p>
            <a:pPr lvl="0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2163268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385379" y="275167"/>
            <a:ext cx="11421243" cy="11430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ct val="100000"/>
              </a:lnSpc>
              <a:defRPr baseline="0"/>
            </a:lvl1pPr>
          </a:lstStyle>
          <a:p>
            <a:r>
              <a:rPr lang="en-GB" dirty="0"/>
              <a:t>Enter service title here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93400" y="6262127"/>
            <a:ext cx="1113221" cy="246535"/>
          </a:xfrm>
          <a:prstGeom prst="rect">
            <a:avLst/>
          </a:prstGeom>
        </p:spPr>
      </p:pic>
      <p:sp>
        <p:nvSpPr>
          <p:cNvPr id="13" name="Content Placeholder 12"/>
          <p:cNvSpPr>
            <a:spLocks noGrp="1"/>
          </p:cNvSpPr>
          <p:nvPr>
            <p:ph sz="quarter" idx="10" hasCustomPrompt="1"/>
          </p:nvPr>
        </p:nvSpPr>
        <p:spPr>
          <a:xfrm>
            <a:off x="385234" y="1418167"/>
            <a:ext cx="11421533" cy="1591733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lnSpc>
                <a:spcPct val="100000"/>
              </a:lnSpc>
              <a:buNone/>
              <a:defRPr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Enter telephone number here</a:t>
            </a:r>
          </a:p>
          <a:p>
            <a:pPr lvl="0"/>
            <a:r>
              <a:rPr lang="en-US" dirty="0"/>
              <a:t>Enter email here</a:t>
            </a:r>
          </a:p>
        </p:txBody>
      </p:sp>
    </p:spTree>
    <p:extLst>
      <p:ext uri="{BB962C8B-B14F-4D97-AF65-F5344CB8AC3E}">
        <p14:creationId xmlns:p14="http://schemas.microsoft.com/office/powerpoint/2010/main" val="90970913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12"/>
          <p:cNvSpPr>
            <a:spLocks noGrp="1"/>
          </p:cNvSpPr>
          <p:nvPr>
            <p:ph sz="quarter" idx="10" hasCustomPrompt="1"/>
          </p:nvPr>
        </p:nvSpPr>
        <p:spPr>
          <a:xfrm>
            <a:off x="385233" y="2002118"/>
            <a:ext cx="8908179" cy="3356785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lnSpc>
                <a:spcPct val="100000"/>
              </a:lnSpc>
              <a:buNone/>
              <a:defRPr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Enter quote text here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5233" y="743853"/>
            <a:ext cx="1786219" cy="395577"/>
          </a:xfrm>
          <a:prstGeom prst="rect">
            <a:avLst/>
          </a:prstGeom>
        </p:spPr>
      </p:pic>
      <p:sp>
        <p:nvSpPr>
          <p:cNvPr id="8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385379" y="5358903"/>
            <a:ext cx="4678101" cy="1149847"/>
          </a:xfrm>
          <a:prstGeom prst="rect">
            <a:avLst/>
          </a:prstGeom>
        </p:spPr>
        <p:txBody>
          <a:bodyPr vert="horz" lIns="0" tIns="0" rIns="0" bIns="0" anchor="b" anchorCtr="0"/>
          <a:lstStyle>
            <a:lvl1pPr marL="0" indent="0">
              <a:lnSpc>
                <a:spcPct val="100000"/>
              </a:lnSpc>
              <a:buNone/>
              <a:defRPr sz="1067"/>
            </a:lvl1pPr>
          </a:lstStyle>
          <a:p>
            <a:pPr lvl="0"/>
            <a:r>
              <a:rPr lang="en-US" dirty="0"/>
              <a:t>Enter citation</a:t>
            </a:r>
          </a:p>
        </p:txBody>
      </p:sp>
    </p:spTree>
    <p:extLst>
      <p:ext uri="{BB962C8B-B14F-4D97-AF65-F5344CB8AC3E}">
        <p14:creationId xmlns:p14="http://schemas.microsoft.com/office/powerpoint/2010/main" val="6286696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4303318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385379" y="275167"/>
            <a:ext cx="11428112" cy="1143000"/>
          </a:xfrm>
          <a:prstGeom prst="rect">
            <a:avLst/>
          </a:prstGeom>
        </p:spPr>
        <p:txBody>
          <a:bodyPr lIns="0" tIns="0" rIns="0" bIns="0" anchor="t" anchorCtr="0">
            <a:normAutofit/>
          </a:bodyPr>
          <a:lstStyle>
            <a:lvl1pPr algn="l">
              <a:lnSpc>
                <a:spcPct val="100000"/>
              </a:lnSpc>
              <a:defRPr sz="3600" baseline="0"/>
            </a:lvl1pPr>
          </a:lstStyle>
          <a:p>
            <a:pPr lvl="0"/>
            <a:r>
              <a:rPr lang="en-US" dirty="0"/>
              <a:t>Enter title here</a:t>
            </a:r>
          </a:p>
        </p:txBody>
      </p:sp>
    </p:spTree>
    <p:extLst>
      <p:ext uri="{BB962C8B-B14F-4D97-AF65-F5344CB8AC3E}">
        <p14:creationId xmlns:p14="http://schemas.microsoft.com/office/powerpoint/2010/main" val="236701490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7EFB06-4B37-4679-8EBF-BBDC84B8D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3A9AC6-A2D7-44EB-8869-95B7B8D4E7D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5D56C71-BEC6-4576-A4FE-60EE1FB285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EA08D-0311-4BA1-8B79-38DFCFAC6DFA}" type="datetimeFigureOut">
              <a:rPr lang="en-GB" smtClean="0"/>
              <a:t>07/02/2023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0D16D3-BA15-4A49-8E01-B5A403D1DC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0305CE-273C-4541-85E3-08B0E8AF1A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AE0BA-4B3F-4583-9BF1-615CBE3BD1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77819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E07DE-26C5-4805-9DBD-940A870565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F2E3CFA-6781-45A5-8BDF-B60BBD3392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1BF7F7-9D3D-4405-8905-CFB3D66D73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B2943-6CA3-4D6A-81AD-AF0B00FA37EB}" type="datetimeFigureOut">
              <a:rPr lang="en-GB" smtClean="0"/>
              <a:t>07/02/2023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F743C6-DBE4-48E5-8F9F-DB42F8F225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0744DE-60D1-4D84-B8F6-E3DDB34E87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A4277-3578-4EE5-A630-C5433AFF19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49055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AA3FEF-60C1-4D45-B078-70FAAD8FF8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567797-2CEB-455B-AC7E-BB28AE1106F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CF62691-B69D-4777-A630-728DDF1DC6A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57B844B-EBC4-42E5-AEB7-2F96AA2E9E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B2943-6CA3-4D6A-81AD-AF0B00FA37EB}" type="datetimeFigureOut">
              <a:rPr lang="en-GB" smtClean="0"/>
              <a:t>07/02/2023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3A235F9-4488-43BD-B1E0-90814A8819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62F9A29-E275-4332-8071-1D96C6BFB3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A4277-3578-4EE5-A630-C5433AFF19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1290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097D0C-79C6-4F0F-BA3E-15DF46282A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8333E41-7166-4CA8-8E53-95228E7B7F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5887D95-ADE1-4FEE-B61E-24EE449BFE9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7677983-6DA5-43DF-BB00-0326FD18741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EF56C15-8562-47FE-BEE7-CD571C2C3EE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0911C7D-0DCF-481F-B4AF-7FEB822324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B2943-6CA3-4D6A-81AD-AF0B00FA37EB}" type="datetimeFigureOut">
              <a:rPr lang="en-GB" smtClean="0"/>
              <a:t>07/02/2023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7DAEE2E-AF87-4936-AC9F-FE59112AF4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EEEEB0F-7BD4-432B-824A-BA8B8289FD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A4277-3578-4EE5-A630-C5433AFF19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37787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E8CD04-CAA3-414A-B0CE-C44323C147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80370C6-E202-4608-8524-633CD09B71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B2943-6CA3-4D6A-81AD-AF0B00FA37EB}" type="datetimeFigureOut">
              <a:rPr lang="en-GB" smtClean="0"/>
              <a:t>07/02/2023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EBC095A-A287-49CE-9CF5-9D1DA837BC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4CD280B-49E3-4A90-898D-7565E31BFC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A4277-3578-4EE5-A630-C5433AFF19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55134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10243C1-D4E0-438A-85CC-3AFC9F70BA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B2943-6CA3-4D6A-81AD-AF0B00FA37EB}" type="datetimeFigureOut">
              <a:rPr lang="en-GB" smtClean="0"/>
              <a:t>07/02/2023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E1D0D94-7722-4530-AD62-03532BF3A7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344FFE7-D8A6-45A0-9BC5-402CECE081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A4277-3578-4EE5-A630-C5433AFF19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17134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0DCD9D-6A55-40F6-A3C2-1E4B8D7CAE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7E9255-0497-4F4F-B544-E330779B51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2441F37-8D4C-4F2E-8C2F-9D0841DD916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0AA2A7A-6936-42D6-A123-D0B63E2418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B2943-6CA3-4D6A-81AD-AF0B00FA37EB}" type="datetimeFigureOut">
              <a:rPr lang="en-GB" smtClean="0"/>
              <a:t>07/02/2023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D91013B-4489-4031-9434-4E35D762CD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6097579-4A25-4FF3-893A-F735DCAD25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A4277-3578-4EE5-A630-C5433AFF19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72409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B58CA3-9B59-44EF-86EA-72CE5E9E55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8A7C098-8B82-4FE2-8158-F92862093A2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A5A8D60-43B8-4189-B931-7B1D1850668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B0E0682-2223-4D3C-9948-2443ADC252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B2943-6CA3-4D6A-81AD-AF0B00FA37EB}" type="datetimeFigureOut">
              <a:rPr lang="en-GB" smtClean="0"/>
              <a:t>07/02/2023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C80B126-ED8B-48DA-BC25-7BDE6985EF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178C352-E31C-4C93-B4AB-2F602EAC72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A4277-3578-4EE5-A630-C5433AFF19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60373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slideLayout" Target="../slideLayouts/slideLayout2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19" Type="http://schemas.openxmlformats.org/officeDocument/2006/relationships/theme" Target="../theme/theme2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238D9C7-5A91-4665-AA8F-DBCB147DE0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691ADE9-6A89-460C-929A-F02CCD7080C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A25369-38B0-40FB-B2A8-49A7B1FD6F8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4B2943-6CA3-4D6A-81AD-AF0B00FA37EB}" type="datetimeFigureOut">
              <a:rPr lang="en-GB" smtClean="0"/>
              <a:t>07/02/2023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556A9C-76AE-4345-996D-D60692F80B0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C88A68-A989-4708-A7A4-3E1CD17E6F3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2A4277-3578-4EE5-A630-C5433AFF19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62869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304723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9" r:id="rId18"/>
  </p:sldLayoutIdLst>
  <p:txStyles>
    <p:titleStyle>
      <a:lvl1pPr algn="l" defTabSz="609585" rtl="0" eaLnBrk="1" latinLnBrk="0" hangingPunct="1">
        <a:lnSpc>
          <a:spcPts val="3600"/>
        </a:lnSpc>
        <a:spcBef>
          <a:spcPct val="0"/>
        </a:spcBef>
        <a:buNone/>
        <a:defRPr sz="3600" kern="1200">
          <a:solidFill>
            <a:schemeClr val="tx1"/>
          </a:solidFill>
          <a:latin typeface="FugueArtFund"/>
          <a:ea typeface="+mj-ea"/>
          <a:cs typeface="FugueArtFund"/>
        </a:defRPr>
      </a:lvl1pPr>
    </p:titleStyle>
    <p:bodyStyle>
      <a:lvl1pPr marL="457189" indent="-457189" algn="l" defTabSz="609585" rtl="0" eaLnBrk="1" latinLnBrk="0" hangingPunct="1">
        <a:lnSpc>
          <a:spcPts val="3600"/>
        </a:lnSpc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FugueArtFund"/>
          <a:ea typeface="+mn-ea"/>
          <a:cs typeface="FugueArtFund"/>
        </a:defRPr>
      </a:lvl1pPr>
      <a:lvl2pPr marL="990575" indent="-380990" algn="l" defTabSz="609585" rtl="0" eaLnBrk="1" latinLnBrk="0" hangingPunct="1">
        <a:lnSpc>
          <a:spcPts val="2667"/>
        </a:lnSpc>
        <a:spcBef>
          <a:spcPct val="20000"/>
        </a:spcBef>
        <a:buFont typeface="Arial"/>
        <a:buChar char="–"/>
        <a:defRPr sz="2667" kern="1200">
          <a:solidFill>
            <a:schemeClr val="tx1"/>
          </a:solidFill>
          <a:latin typeface="FugueArtFund"/>
          <a:ea typeface="+mn-ea"/>
          <a:cs typeface="FugueArtFund"/>
        </a:defRPr>
      </a:lvl2pPr>
      <a:lvl3pPr marL="1523962" indent="-304792" algn="l" defTabSz="609585" rtl="0" eaLnBrk="1" latinLnBrk="0" hangingPunct="1">
        <a:lnSpc>
          <a:spcPts val="1893"/>
        </a:lnSpc>
        <a:spcBef>
          <a:spcPct val="20000"/>
        </a:spcBef>
        <a:buFont typeface="Arial"/>
        <a:buChar char="•"/>
        <a:defRPr sz="1467" kern="1200">
          <a:solidFill>
            <a:schemeClr val="tx1"/>
          </a:solidFill>
          <a:latin typeface="FugueArtFund"/>
          <a:ea typeface="+mn-ea"/>
          <a:cs typeface="FugueArtFund"/>
        </a:defRPr>
      </a:lvl3pPr>
      <a:lvl4pPr marL="2133547" indent="-304792" algn="l" defTabSz="609585" rtl="0" eaLnBrk="1" latinLnBrk="0" hangingPunct="1">
        <a:lnSpc>
          <a:spcPts val="1413"/>
        </a:lnSpc>
        <a:spcBef>
          <a:spcPct val="20000"/>
        </a:spcBef>
        <a:buFont typeface="Arial"/>
        <a:buChar char="–"/>
        <a:defRPr sz="1067" kern="1200">
          <a:solidFill>
            <a:schemeClr val="tx1"/>
          </a:solidFill>
          <a:latin typeface="FugueArtFund"/>
          <a:ea typeface="+mn-ea"/>
          <a:cs typeface="FugueArtFund"/>
        </a:defRPr>
      </a:lvl4pPr>
      <a:lvl5pPr marL="2438339" indent="0" algn="l" defTabSz="609585" rtl="0" eaLnBrk="1" latinLnBrk="0" hangingPunct="1">
        <a:spcBef>
          <a:spcPct val="20000"/>
        </a:spcBef>
        <a:buFont typeface="Arial"/>
        <a:buNone/>
        <a:defRPr sz="2667" kern="1200">
          <a:solidFill>
            <a:schemeClr val="tx1"/>
          </a:solidFill>
          <a:latin typeface="FugueArtFund"/>
          <a:ea typeface="+mn-ea"/>
          <a:cs typeface="FugueArtFund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microsoft.com/office/2018/10/relationships/comments" Target="../comments/modernComment_1C0_D9CF935F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microsoft.com/office/2018/10/relationships/comments" Target="../comments/modernComment_1CD_82C0B5EA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microsoft.com/office/2018/10/relationships/comments" Target="../comments/modernComment_1C1_A5D2C530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microsoft.com/office/2018/10/relationships/comments" Target="../comments/modernComment_1CE_2AF7267D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microsoft.com/office/2018/10/relationships/comments" Target="../comments/modernComment_1C3_B2791B0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98D0D269-9C79-EF34-5C67-5B9D1D51443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" r="74"/>
          <a:stretch/>
        </p:blipFill>
        <p:spPr>
          <a:xfrm>
            <a:off x="-1" y="0"/>
            <a:ext cx="1219200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69442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727DDA56-2168-62BA-4DD2-CFB1A2412E7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1193408"/>
              </p:ext>
            </p:extLst>
          </p:nvPr>
        </p:nvGraphicFramePr>
        <p:xfrm>
          <a:off x="238991" y="283248"/>
          <a:ext cx="11762146" cy="64861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74124">
                  <a:extLst>
                    <a:ext uri="{9D8B030D-6E8A-4147-A177-3AD203B41FA5}">
                      <a16:colId xmlns:a16="http://schemas.microsoft.com/office/drawing/2014/main" val="106393922"/>
                    </a:ext>
                  </a:extLst>
                </a:gridCol>
                <a:gridCol w="1194389">
                  <a:extLst>
                    <a:ext uri="{9D8B030D-6E8A-4147-A177-3AD203B41FA5}">
                      <a16:colId xmlns:a16="http://schemas.microsoft.com/office/drawing/2014/main" val="401161597"/>
                    </a:ext>
                  </a:extLst>
                </a:gridCol>
                <a:gridCol w="4841388">
                  <a:extLst>
                    <a:ext uri="{9D8B030D-6E8A-4147-A177-3AD203B41FA5}">
                      <a16:colId xmlns:a16="http://schemas.microsoft.com/office/drawing/2014/main" val="3363435646"/>
                    </a:ext>
                  </a:extLst>
                </a:gridCol>
                <a:gridCol w="4752245">
                  <a:extLst>
                    <a:ext uri="{9D8B030D-6E8A-4147-A177-3AD203B41FA5}">
                      <a16:colId xmlns:a16="http://schemas.microsoft.com/office/drawing/2014/main" val="1210129274"/>
                    </a:ext>
                  </a:extLst>
                </a:gridCol>
              </a:tblGrid>
              <a:tr h="843509">
                <a:tc>
                  <a:txBody>
                    <a:bodyPr/>
                    <a:lstStyle/>
                    <a:p>
                      <a:r>
                        <a:rPr lang="en-US" sz="16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Amser</a:t>
                      </a:r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</a:p>
                  </a:txBody>
                  <a:tcPr marL="108000" marR="108000" marT="72000" marB="72000">
                    <a:solidFill>
                      <a:srgbClr val="006BF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y-GB" sz="1600" b="1" kern="1200" dirty="0">
                          <a:solidFill>
                            <a:schemeClr val="lt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Adnoddau sydd eu hangen</a:t>
                      </a:r>
                      <a:r>
                        <a:rPr lang="en-GB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08000" marR="108000" marT="72000" marB="72000">
                    <a:solidFill>
                      <a:srgbClr val="006BF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Gweithgaredd</a:t>
                      </a:r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lang="en-US" sz="1600" dirty="0"/>
                    </a:p>
                  </a:txBody>
                  <a:tcPr marL="108000" marR="108000" marT="72000" marB="72000">
                    <a:solidFill>
                      <a:srgbClr val="006B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Enghraifft</a:t>
                      </a:r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wedi'i</a:t>
                      </a:r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modelu</a:t>
                      </a:r>
                      <a:b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en-US" sz="10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o'r</a:t>
                      </a:r>
                      <a:r>
                        <a:rPr lang="en-US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0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Amgueddfa</a:t>
                      </a:r>
                      <a:r>
                        <a:rPr lang="en-US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0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Stori</a:t>
                      </a:r>
                      <a:r>
                        <a:rPr lang="en-US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lang="en-US" sz="1000" dirty="0"/>
                    </a:p>
                  </a:txBody>
                  <a:tcPr marL="108000" marR="108000" marT="72000" marB="72000">
                    <a:solidFill>
                      <a:srgbClr val="006B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5581164"/>
                  </a:ext>
                </a:extLst>
              </a:tr>
              <a:tr h="403025">
                <a:tc gridSpan="4">
                  <a:txBody>
                    <a:bodyPr/>
                    <a:lstStyle/>
                    <a:p>
                      <a:r>
                        <a:rPr lang="en-US" b="1" dirty="0" err="1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Rhan</a:t>
                      </a:r>
                      <a:r>
                        <a:rPr lang="en-US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1: </a:t>
                      </a:r>
                      <a:r>
                        <a:rPr lang="en-US" b="1" dirty="0" err="1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Sesiwn</a:t>
                      </a:r>
                      <a:r>
                        <a:rPr lang="en-US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b="1" dirty="0" err="1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Llythrennedd</a:t>
                      </a:r>
                      <a:r>
                        <a:rPr lang="en-US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lang="en-US" b="1" dirty="0">
                        <a:solidFill>
                          <a:schemeClr val="bg1"/>
                        </a:solidFill>
                      </a:endParaRPr>
                    </a:p>
                  </a:txBody>
                  <a:tcPr marL="108000" marR="108000" marT="72000" marB="72000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D15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6491520"/>
                  </a:ext>
                </a:extLst>
              </a:tr>
              <a:tr h="322830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 b="0" dirty="0">
                          <a:solidFill>
                            <a:srgbClr val="006BF6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10 </a:t>
                      </a:r>
                      <a:r>
                        <a:rPr lang="en-GB" sz="1000" b="0" dirty="0" err="1">
                          <a:solidFill>
                            <a:srgbClr val="006BF6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munud</a:t>
                      </a:r>
                      <a:r>
                        <a:rPr lang="en-GB" sz="1000" b="0" dirty="0">
                          <a:solidFill>
                            <a:srgbClr val="006BF6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lang="en-US" sz="1000" dirty="0">
                        <a:solidFill>
                          <a:srgbClr val="006BF6"/>
                        </a:solidFill>
                      </a:endParaRPr>
                    </a:p>
                  </a:txBody>
                  <a:tcPr marL="108000" marR="108000" marT="72000" marB="7200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Fesul</a:t>
                      </a:r>
                      <a:r>
                        <a:rPr lang="en-GB" sz="10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grŵp</a:t>
                      </a:r>
                      <a:r>
                        <a:rPr lang="en-GB" sz="10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: un darn </a:t>
                      </a:r>
                      <a:r>
                        <a:rPr lang="en-GB" sz="1000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mawr</a:t>
                      </a:r>
                      <a:r>
                        <a:rPr lang="en-GB" sz="10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o </a:t>
                      </a:r>
                      <a:r>
                        <a:rPr lang="en-GB" sz="1000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bapur</a:t>
                      </a:r>
                      <a:r>
                        <a:rPr lang="en-GB" sz="10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a </a:t>
                      </a:r>
                      <a:r>
                        <a:rPr lang="en-GB" sz="1000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phennau</a:t>
                      </a:r>
                      <a:r>
                        <a:rPr lang="en-GB" sz="10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ffelt</a:t>
                      </a:r>
                      <a:r>
                        <a:rPr lang="en-GB" sz="10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</a:p>
                  </a:txBody>
                  <a:tcPr marL="108000" marR="108000" marT="72000" marB="7200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Eglurwch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i’r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myfyrwyr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fod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gan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y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prif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gymeriad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mewn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straeon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cyrch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clasurol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, bob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amser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gymeriad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Cynorthwyydd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sy’n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helpu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ddianc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 Mae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ganddyn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nhw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hefyd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Rhwystr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bob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amser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sy'n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atal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dianc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rhag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bod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bosibl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Gallai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hyn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fod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fod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byw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fel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person neu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anifail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ond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gallai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hefyd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fod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fod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anfyw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fel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drysfa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anodd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ddod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allan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ohoni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, camera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gwyliadwriaeth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, ac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ati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 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Gofynnwch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i'r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myfyrwyr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nodi'r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cymeriad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Cynorthwyydd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a'r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cymeriad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Rhwystr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enghraifft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Taith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Stori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wedi'i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modelu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 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Efallai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hoffai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myfyrwyr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feddwl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am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enghreifftiau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o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straeon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clasurol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llyfrau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neu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ffilmiau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lle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mae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hyn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digwydd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un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grwpiau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ag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o’r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blaen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mae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myfyrwyr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trafod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, o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safbwynt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y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creadur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: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Roboto" panose="02000000000000000000" pitchFamily="2" charset="0"/>
                        <a:buChar char="-"/>
                        <a:tabLst/>
                        <a:defRPr/>
                      </a:pP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Pwy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allai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fod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Ffrind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chi,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sy'n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eich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helpu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ddianc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?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 typeface="Roboto" panose="02000000000000000000" pitchFamily="2" charset="0"/>
                        <a:buChar char="-"/>
                        <a:tabLst/>
                        <a:defRPr/>
                      </a:pP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Pwy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, neu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beth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yw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eich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Rhwystr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?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Ceisiwch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ddarbwyllo'r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grwpiau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beidio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â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defnyddio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syniadau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o'ch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enghraifft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wedi'i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modelu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Mae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grwpiau'n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bwydo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syniadau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ôl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weddill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y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grŵp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 </a:t>
                      </a:r>
                    </a:p>
                  </a:txBody>
                  <a:tcPr marL="108000" marR="108000" marT="72000" marB="7200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Eglurwch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i’r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myfyrwyr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fod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gan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y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prif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gymeriad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mewn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straeon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cyrch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clasurol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, bob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amser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gymeriad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Cynorthwyydd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sy’n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helpu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ddianc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 Mae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ganddyn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nhw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hefyd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Rhwystr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bob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amser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sy'n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atal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dianc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rhag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bod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bosibl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Gallai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hyn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fod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fod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byw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fel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person neu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anifail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ond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gallai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hefyd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fod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fod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anfyw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fel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drysfa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anodd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ddod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allan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ohoni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, camera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gwyliadwriaeth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, ac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ati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 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Gofynnwch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i'r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myfyrwyr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nodi'r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cymeriad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Cynorthwyydd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(y Pry-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copyn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)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a'r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cymeriad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Rhwystr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(y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Swyddog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Diogelwch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neu'r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To)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enghraifft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Taith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Stori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wedi'i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modelu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 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Efallai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hoffai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myfyrwyr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feddwl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am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enghreifftiau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o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straeon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clasurol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llyfrau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neu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ffilmiau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lle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mae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hyn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digwydd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un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grwpiau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ag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o’r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blaen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trafodwch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, o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safbwynt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y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Llwynog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: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Roboto" panose="02000000000000000000" pitchFamily="2" charset="0"/>
                        <a:buChar char="-"/>
                        <a:tabLst/>
                        <a:defRPr/>
                      </a:pP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Pwy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allai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fod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Ffrind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chi,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sy'n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eich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helpu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ddianc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?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 typeface="Roboto" panose="02000000000000000000" pitchFamily="2" charset="0"/>
                        <a:buChar char="-"/>
                        <a:tabLst/>
                        <a:defRPr/>
                      </a:pP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Pwy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, neu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beth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yw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eich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Rhwystr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?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Ceisiwch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ddarbwyllo'r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grwpiau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beidio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â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defnyddio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syniadau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o'ch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enghraifft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wedi'i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modelu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Mae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grwpiau'n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bwydo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syniadau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ôl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weddill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y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grŵp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</a:t>
                      </a:r>
                    </a:p>
                  </a:txBody>
                  <a:tcPr marL="108000" marR="108000" marT="72000" marB="7200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31563992"/>
                  </a:ext>
                </a:extLst>
              </a:tr>
              <a:tr h="184150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0" dirty="0">
                          <a:solidFill>
                            <a:srgbClr val="006BF6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10 </a:t>
                      </a:r>
                      <a:r>
                        <a:rPr lang="en-GB" sz="1000" b="0" dirty="0" err="1">
                          <a:solidFill>
                            <a:srgbClr val="006BF6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munud</a:t>
                      </a:r>
                      <a:r>
                        <a:rPr lang="en-GB" sz="1000" b="0" dirty="0">
                          <a:solidFill>
                            <a:srgbClr val="006BF6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lang="en-US" sz="1000" dirty="0">
                        <a:solidFill>
                          <a:srgbClr val="006BF6"/>
                        </a:solidFill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US" sz="1000" dirty="0">
                        <a:solidFill>
                          <a:srgbClr val="006BF6"/>
                        </a:solidFill>
                      </a:endParaRPr>
                    </a:p>
                  </a:txBody>
                  <a:tcPr marL="108000" marR="108000" marT="72000" marB="7200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Darnau</a:t>
                      </a:r>
                      <a:r>
                        <a:rPr lang="en-GB" sz="10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mawr</a:t>
                      </a:r>
                      <a:r>
                        <a:rPr lang="en-GB" sz="10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o </a:t>
                      </a:r>
                      <a:r>
                        <a:rPr lang="en-GB" sz="1000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bapur</a:t>
                      </a:r>
                      <a:r>
                        <a:rPr lang="en-GB" sz="10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fel</a:t>
                      </a:r>
                      <a:r>
                        <a:rPr lang="en-GB" sz="10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papur</a:t>
                      </a:r>
                      <a:r>
                        <a:rPr lang="en-GB" sz="10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siwgr</a:t>
                      </a:r>
                      <a:r>
                        <a:rPr lang="en-GB" sz="10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, a </a:t>
                      </a:r>
                      <a:r>
                        <a:rPr lang="en-GB" sz="1000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beiros</a:t>
                      </a:r>
                      <a:r>
                        <a:rPr lang="en-GB" sz="10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. </a:t>
                      </a:r>
                    </a:p>
                  </a:txBody>
                  <a:tcPr marL="108000" marR="108000" marT="72000" marB="7200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Eglurwch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i'r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grwpiau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fod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y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Rhif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3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rhif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hud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mewn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straeon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Gelwir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hyn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Rheol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Tri. Er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mwyn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creu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ein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stori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rydyn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ni'n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mynd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feddwl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am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dri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syniad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 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Dylai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grwpiau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ddyfeisio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tair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ffordd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y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gallai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creadur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gyflawni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Dihangfa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Wyllt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Dylai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hyn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gynnwys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goresgyn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y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Rhwystrau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gyda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chymorth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y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Cyfaill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 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ddarn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mawr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o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bapur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neu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bapur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siwgr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dylai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pob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grŵp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dynnu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llun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neu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ysgrifennu’r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tri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syniad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trefn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y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stori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bydd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y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ddau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ymgais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gyntaf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Ddihangfa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Wyllt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methu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ond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bydd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y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trydydd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llwyddo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</a:t>
                      </a:r>
                    </a:p>
                  </a:txBody>
                  <a:tcPr marL="108000" marR="108000" marT="72000" marB="7200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Roboto" panose="02000000000000000000" pitchFamily="2" charset="0"/>
                        <a:buNone/>
                        <a:tabLst/>
                        <a:defRPr/>
                      </a:pP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Eglurwch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i'r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grwpiau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fod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y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Rhif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3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rhif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hud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mewn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straeon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Gelwir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hyn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Rheol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Tri. Er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mwyn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creu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ein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stori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rydyn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ni'n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mynd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feddwl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am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dri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syniad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Roboto" panose="02000000000000000000" pitchFamily="2" charset="0"/>
                        <a:buNone/>
                        <a:tabLst/>
                        <a:defRPr/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Roboto" panose="02000000000000000000" pitchFamily="2" charset="0"/>
                        <a:buNone/>
                        <a:tabLst/>
                        <a:defRPr/>
                      </a:pP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Dylai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grwpiau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ddyfeisio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tair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ffordd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y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gallai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creadur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gyflawni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Dihangfa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Wyllt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Dylai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hyn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gynnwys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goresgyn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y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Rhwystrau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gyda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chymorth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y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Cyfaill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Roboto" panose="02000000000000000000" pitchFamily="2" charset="0"/>
                        <a:buNone/>
                        <a:tabLst/>
                        <a:defRPr/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Roboto" panose="02000000000000000000" pitchFamily="2" charset="0"/>
                        <a:buNone/>
                        <a:tabLst/>
                        <a:defRPr/>
                      </a:pP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ddarn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mawr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o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bapur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neu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bapur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siwgr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dylai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pob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grŵp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dynnu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llun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neu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ysgrifennu’r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tri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syniad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trefn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y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stori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bydd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y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ddau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ymgais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gyntaf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Ddihangfa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Wyllt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methu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ond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bydd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y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trydydd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llwyddo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 </a:t>
                      </a:r>
                    </a:p>
                  </a:txBody>
                  <a:tcPr marL="108000" marR="108000" marT="72000" marB="7200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9257805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0329013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727DDA56-2168-62BA-4DD2-CFB1A2412E7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2421105"/>
              </p:ext>
            </p:extLst>
          </p:nvPr>
        </p:nvGraphicFramePr>
        <p:xfrm>
          <a:off x="238991" y="283248"/>
          <a:ext cx="11762146" cy="354132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74124">
                  <a:extLst>
                    <a:ext uri="{9D8B030D-6E8A-4147-A177-3AD203B41FA5}">
                      <a16:colId xmlns:a16="http://schemas.microsoft.com/office/drawing/2014/main" val="106393922"/>
                    </a:ext>
                  </a:extLst>
                </a:gridCol>
                <a:gridCol w="1194389">
                  <a:extLst>
                    <a:ext uri="{9D8B030D-6E8A-4147-A177-3AD203B41FA5}">
                      <a16:colId xmlns:a16="http://schemas.microsoft.com/office/drawing/2014/main" val="401161597"/>
                    </a:ext>
                  </a:extLst>
                </a:gridCol>
                <a:gridCol w="4841388">
                  <a:extLst>
                    <a:ext uri="{9D8B030D-6E8A-4147-A177-3AD203B41FA5}">
                      <a16:colId xmlns:a16="http://schemas.microsoft.com/office/drawing/2014/main" val="3363435646"/>
                    </a:ext>
                  </a:extLst>
                </a:gridCol>
                <a:gridCol w="4752245">
                  <a:extLst>
                    <a:ext uri="{9D8B030D-6E8A-4147-A177-3AD203B41FA5}">
                      <a16:colId xmlns:a16="http://schemas.microsoft.com/office/drawing/2014/main" val="1210129274"/>
                    </a:ext>
                  </a:extLst>
                </a:gridCol>
              </a:tblGrid>
              <a:tr h="843509">
                <a:tc>
                  <a:txBody>
                    <a:bodyPr/>
                    <a:lstStyle/>
                    <a:p>
                      <a:r>
                        <a:rPr lang="en-US" sz="16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Amser</a:t>
                      </a:r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</a:p>
                  </a:txBody>
                  <a:tcPr marL="108000" marR="108000" marT="72000" marB="72000">
                    <a:solidFill>
                      <a:srgbClr val="006BF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y-GB" sz="1600" b="1" kern="1200" dirty="0">
                          <a:solidFill>
                            <a:schemeClr val="lt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Adnoddau sydd eu hangen</a:t>
                      </a:r>
                      <a:r>
                        <a:rPr lang="en-GB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08000" marR="108000" marT="72000" marB="72000">
                    <a:solidFill>
                      <a:srgbClr val="006BF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Gweithgaredd</a:t>
                      </a:r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lang="en-US" sz="1600" dirty="0"/>
                    </a:p>
                  </a:txBody>
                  <a:tcPr marL="108000" marR="108000" marT="72000" marB="72000">
                    <a:solidFill>
                      <a:srgbClr val="006B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Enghraifft</a:t>
                      </a:r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wedi'i</a:t>
                      </a:r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modelu</a:t>
                      </a:r>
                      <a:b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en-US" sz="10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o'r</a:t>
                      </a:r>
                      <a:r>
                        <a:rPr lang="en-US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0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Amgueddfa</a:t>
                      </a:r>
                      <a:r>
                        <a:rPr lang="en-US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0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Stori</a:t>
                      </a:r>
                      <a:r>
                        <a:rPr lang="en-US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lang="en-US" sz="1000" dirty="0"/>
                    </a:p>
                  </a:txBody>
                  <a:tcPr marL="108000" marR="108000" marT="72000" marB="72000">
                    <a:solidFill>
                      <a:srgbClr val="006B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5581164"/>
                  </a:ext>
                </a:extLst>
              </a:tr>
              <a:tr h="403025">
                <a:tc gridSpan="4">
                  <a:txBody>
                    <a:bodyPr/>
                    <a:lstStyle/>
                    <a:p>
                      <a:r>
                        <a:rPr lang="en-US" b="1" dirty="0" err="1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Rhan</a:t>
                      </a:r>
                      <a:r>
                        <a:rPr lang="en-US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1: </a:t>
                      </a:r>
                      <a:r>
                        <a:rPr lang="en-US" b="1" dirty="0" err="1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Sesiwn</a:t>
                      </a:r>
                      <a:r>
                        <a:rPr lang="en-US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b="1" dirty="0" err="1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Llythrennedd</a:t>
                      </a:r>
                      <a:r>
                        <a:rPr lang="en-US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lang="en-US" b="1" dirty="0">
                        <a:solidFill>
                          <a:schemeClr val="bg1"/>
                        </a:solidFill>
                      </a:endParaRPr>
                    </a:p>
                  </a:txBody>
                  <a:tcPr marL="108000" marR="108000" marT="72000" marB="72000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D15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6491520"/>
                  </a:ext>
                </a:extLst>
              </a:tr>
              <a:tr h="100708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 b="0" dirty="0">
                          <a:solidFill>
                            <a:srgbClr val="006BF6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10 </a:t>
                      </a:r>
                      <a:r>
                        <a:rPr lang="en-GB" sz="1000" b="0" dirty="0" err="1">
                          <a:solidFill>
                            <a:srgbClr val="006BF6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munud</a:t>
                      </a:r>
                      <a:r>
                        <a:rPr lang="en-GB" sz="1000" b="0" dirty="0">
                          <a:solidFill>
                            <a:srgbClr val="006BF6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lang="en-US" sz="1000" dirty="0">
                        <a:solidFill>
                          <a:srgbClr val="006BF6"/>
                        </a:solidFill>
                      </a:endParaRPr>
                    </a:p>
                  </a:txBody>
                  <a:tcPr marL="108000" marR="108000" marT="72000" marB="7200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000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108000" marR="108000" marT="72000" marB="7200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Mae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myfyrwyr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cyflwyno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sgerbwd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naratif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stori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Dihangwr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weddill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y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dosbarth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trwy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siarad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drwy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gyfrwng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y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lluniau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darn o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bapur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siwgr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 Gallant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ddewis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esbonio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cynlluniau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dianc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neu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efallai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bod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wedi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datblygu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syniadau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ymhellach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ac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gallu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hactio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fel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chwarae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rôl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 </a:t>
                      </a:r>
                    </a:p>
                  </a:txBody>
                  <a:tcPr marL="108000" marR="108000" marT="72000" marB="7200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Mae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myfyrwyr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cyflwyno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sgerbwyd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naratif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stori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Llwynog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weddill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y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dosbarth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trwy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siarad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drwy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gyfrwng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y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lluniau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darn o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bapur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siwgr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 Gallant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ddewis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esbonio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cynlluniau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dianc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neu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efallai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bod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wedi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datblygu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syniadau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ymhellach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ac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gallu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hactio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fel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chwarae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rôl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 </a:t>
                      </a:r>
                    </a:p>
                  </a:txBody>
                  <a:tcPr marL="108000" marR="108000" marT="72000" marB="7200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31563992"/>
                  </a:ext>
                </a:extLst>
              </a:tr>
              <a:tr h="124040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0" dirty="0">
                          <a:solidFill>
                            <a:srgbClr val="006BF6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5 </a:t>
                      </a:r>
                      <a:r>
                        <a:rPr lang="en-GB" sz="1000" b="0" dirty="0" err="1">
                          <a:solidFill>
                            <a:srgbClr val="006BF6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munud</a:t>
                      </a:r>
                      <a:r>
                        <a:rPr lang="en-GB" sz="1000" b="0" dirty="0">
                          <a:solidFill>
                            <a:srgbClr val="006BF6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lang="en-US" sz="1000" dirty="0">
                        <a:solidFill>
                          <a:srgbClr val="006BF6"/>
                        </a:solidFill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US" sz="1000" dirty="0">
                        <a:solidFill>
                          <a:srgbClr val="006BF6"/>
                        </a:solidFill>
                      </a:endParaRPr>
                    </a:p>
                  </a:txBody>
                  <a:tcPr marL="108000" marR="108000" marT="72000" marB="7200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Cynlluniau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stori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1" dirty="0">
                          <a:solidFill>
                            <a:srgbClr val="4E2DCC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(ADNODD B)</a:t>
                      </a:r>
                      <a:endParaRPr lang="en-GB" sz="1000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108000" marR="108000" marT="72000" marB="7200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Dosbarthwch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y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Cynlluniau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Stori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1" dirty="0">
                          <a:solidFill>
                            <a:srgbClr val="4E2DCC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(ADNODD B)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</a:t>
                      </a:r>
                      <a:r>
                        <a:rPr lang="en-GB" sz="10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Bydd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y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myfyrwyr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ysgrifennu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nodiadau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neu'n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tynnu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brasluniau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i'w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helpu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gofio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sgerbwd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y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syniadau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gyfer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stori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Eglurwch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i'r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myfyrwyr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mai'r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Cynlluniau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Stori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hyn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yw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cynllun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gyfer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stori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hirach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Dylent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fynd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â'r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rhain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gyda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nhw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er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mwyn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gweithio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arnynt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ysgol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haddurno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â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mwy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o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ddisgrifiadau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synhwyraidd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a’u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cefnogi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ag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ymchwil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wyddonol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gynefinoedd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 </a:t>
                      </a:r>
                    </a:p>
                  </a:txBody>
                  <a:tcPr marL="108000" marR="108000" marT="72000" marB="7200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Roboto" panose="02000000000000000000" pitchFamily="2" charset="0"/>
                        <a:buNone/>
                        <a:tabLst/>
                        <a:defRPr/>
                      </a:pP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Dosbarthwch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y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Cynlluniau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Stori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Bydd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y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myfyrwyr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ysgrifennu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nodiadau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neu'n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tynnu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brasluniau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i'w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helpu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gofio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sgerbwd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y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syniadau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gyfer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stori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Eglurwch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i'r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myfyrwyr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mai'r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Cynlluniau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Stori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hyn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yw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cynllun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gyfer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stori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hirach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Dylent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fynd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â’r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rhain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gyda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nhw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er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mwyn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gweithio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arnynt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ysgol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haddurno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â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mwy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o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ddisgrifiadau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synhwyraidd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a’u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cefnogi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ag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ymchwil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wyddonol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gynefinoedd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 </a:t>
                      </a:r>
                    </a:p>
                  </a:txBody>
                  <a:tcPr marL="108000" marR="108000" marT="72000" marB="7200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9257805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7715991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727DDA56-2168-62BA-4DD2-CFB1A2412E7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930122"/>
              </p:ext>
            </p:extLst>
          </p:nvPr>
        </p:nvGraphicFramePr>
        <p:xfrm>
          <a:off x="238991" y="283247"/>
          <a:ext cx="11762146" cy="64339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74124">
                  <a:extLst>
                    <a:ext uri="{9D8B030D-6E8A-4147-A177-3AD203B41FA5}">
                      <a16:colId xmlns:a16="http://schemas.microsoft.com/office/drawing/2014/main" val="106393922"/>
                    </a:ext>
                  </a:extLst>
                </a:gridCol>
                <a:gridCol w="1194389">
                  <a:extLst>
                    <a:ext uri="{9D8B030D-6E8A-4147-A177-3AD203B41FA5}">
                      <a16:colId xmlns:a16="http://schemas.microsoft.com/office/drawing/2014/main" val="401161597"/>
                    </a:ext>
                  </a:extLst>
                </a:gridCol>
                <a:gridCol w="4841388">
                  <a:extLst>
                    <a:ext uri="{9D8B030D-6E8A-4147-A177-3AD203B41FA5}">
                      <a16:colId xmlns:a16="http://schemas.microsoft.com/office/drawing/2014/main" val="3363435646"/>
                    </a:ext>
                  </a:extLst>
                </a:gridCol>
                <a:gridCol w="4752245">
                  <a:extLst>
                    <a:ext uri="{9D8B030D-6E8A-4147-A177-3AD203B41FA5}">
                      <a16:colId xmlns:a16="http://schemas.microsoft.com/office/drawing/2014/main" val="1210129274"/>
                    </a:ext>
                  </a:extLst>
                </a:gridCol>
              </a:tblGrid>
              <a:tr h="671346">
                <a:tc>
                  <a:txBody>
                    <a:bodyPr/>
                    <a:lstStyle/>
                    <a:p>
                      <a:r>
                        <a:rPr lang="en-US" sz="16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Amser</a:t>
                      </a:r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</a:p>
                  </a:txBody>
                  <a:tcPr marL="108000" marR="108000" marT="72000" marB="72000">
                    <a:solidFill>
                      <a:srgbClr val="006BF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y-GB" sz="1600" b="1" kern="1200" dirty="0">
                          <a:solidFill>
                            <a:schemeClr val="lt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Adnoddau sydd eu hangen</a:t>
                      </a:r>
                      <a:r>
                        <a:rPr lang="en-GB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08000" marR="108000" marT="72000" marB="72000">
                    <a:solidFill>
                      <a:srgbClr val="006BF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Gweithgaredd</a:t>
                      </a:r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lang="en-US" sz="1600" dirty="0"/>
                    </a:p>
                  </a:txBody>
                  <a:tcPr marL="108000" marR="108000" marT="72000" marB="72000">
                    <a:solidFill>
                      <a:srgbClr val="006B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Enghraifft</a:t>
                      </a:r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wedi'i</a:t>
                      </a:r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modelu</a:t>
                      </a:r>
                      <a:b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en-US" sz="10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o'r</a:t>
                      </a:r>
                      <a:r>
                        <a:rPr lang="en-US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0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Amgueddfa</a:t>
                      </a:r>
                      <a:r>
                        <a:rPr lang="en-US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0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Stori</a:t>
                      </a:r>
                      <a:r>
                        <a:rPr lang="en-US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lang="en-US" sz="1000" dirty="0"/>
                    </a:p>
                  </a:txBody>
                  <a:tcPr marL="108000" marR="108000" marT="72000" marB="72000">
                    <a:solidFill>
                      <a:srgbClr val="006B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5581164"/>
                  </a:ext>
                </a:extLst>
              </a:tr>
              <a:tr h="515498">
                <a:tc gridSpan="4">
                  <a:txBody>
                    <a:bodyPr/>
                    <a:lstStyle/>
                    <a:p>
                      <a:r>
                        <a:rPr lang="en-US" b="1" dirty="0" err="1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Rhan</a:t>
                      </a:r>
                      <a:r>
                        <a:rPr lang="en-US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1: </a:t>
                      </a:r>
                      <a:r>
                        <a:rPr lang="en-US" b="1" dirty="0" err="1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Sesiwn</a:t>
                      </a:r>
                      <a:r>
                        <a:rPr lang="en-US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b="1" dirty="0" err="1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Llythrennedd</a:t>
                      </a:r>
                      <a:r>
                        <a:rPr lang="en-US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lang="en-US" b="1" dirty="0">
                        <a:solidFill>
                          <a:schemeClr val="bg1"/>
                        </a:solidFill>
                      </a:endParaRPr>
                    </a:p>
                  </a:txBody>
                  <a:tcPr marL="108000" marR="108000" marT="72000" marB="72000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D15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6491520"/>
                  </a:ext>
                </a:extLst>
              </a:tr>
              <a:tr h="386714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 b="0" dirty="0">
                          <a:solidFill>
                            <a:srgbClr val="006BF6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5 </a:t>
                      </a:r>
                      <a:r>
                        <a:rPr lang="en-GB" sz="1000" b="0" dirty="0" err="1">
                          <a:solidFill>
                            <a:srgbClr val="006BF6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munud</a:t>
                      </a:r>
                      <a:r>
                        <a:rPr lang="en-GB" sz="1000" b="0" dirty="0">
                          <a:solidFill>
                            <a:srgbClr val="006BF6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</a:p>
                    <a:p>
                      <a:endParaRPr lang="en-US" sz="1000" dirty="0">
                        <a:solidFill>
                          <a:srgbClr val="006BF6"/>
                        </a:solidFill>
                      </a:endParaRPr>
                    </a:p>
                  </a:txBody>
                  <a:tcPr marL="108000" marR="108000" marT="72000" marB="7200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000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108000" marR="108000" marT="72000" marB="7200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Fel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ymarfer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terfynol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dewisol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dywedwch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wrth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y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myfyrwyr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ddychmygu'r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sefyllfa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pan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mae'r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creadur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wedi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cyrraedd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gynefin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naturiol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sy'n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gyfoeth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o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fywyd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 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Rhannwch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y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myfyrwyr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grwpiau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o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bedwar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neu bump a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chyfarwyddwch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bob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grŵp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wneud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y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siapiau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canlynol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y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cyd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â'u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cyrff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Rhowch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10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eiliad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iddyn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nhw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baratoi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yna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cyfrif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lawr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o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dri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a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rhaid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i'r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myfyrwyr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rewi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y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safleoedd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hyn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Efallai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y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bydd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angen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chi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ddangos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delweddau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o rai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o'r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siapiau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e.e.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y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droellen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 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Roboto" panose="02000000000000000000" pitchFamily="2" charset="0"/>
                        <a:buChar char="-"/>
                        <a:tabLst/>
                        <a:defRPr/>
                      </a:pP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Cylch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neu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hirgrwn</a:t>
                      </a:r>
                      <a:endParaRPr lang="en-GB" sz="10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Roboto" panose="02000000000000000000" pitchFamily="2" charset="0"/>
                        <a:buChar char="-"/>
                        <a:tabLst/>
                        <a:defRPr/>
                      </a:pP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Troellen</a:t>
                      </a:r>
                      <a:endParaRPr lang="en-GB" sz="10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Roboto" panose="02000000000000000000" pitchFamily="2" charset="0"/>
                        <a:buChar char="-"/>
                        <a:tabLst/>
                        <a:defRPr/>
                      </a:pP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Ffigur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wyth</a:t>
                      </a:r>
                      <a:endParaRPr lang="en-GB" sz="10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Roboto" panose="02000000000000000000" pitchFamily="2" charset="0"/>
                        <a:buChar char="-"/>
                        <a:tabLst/>
                        <a:defRPr/>
                      </a:pP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Sffêr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Roboto" panose="02000000000000000000" pitchFamily="2" charset="0"/>
                        <a:buChar char="-"/>
                        <a:tabLst/>
                        <a:defRPr/>
                      </a:pP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Tonnau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(y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môr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)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Roboto" panose="02000000000000000000" pitchFamily="2" charset="0"/>
                        <a:buChar char="-"/>
                        <a:tabLst/>
                        <a:defRPr/>
                      </a:pP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Gwynt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crychdonni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draws y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cae</a:t>
                      </a:r>
                      <a:endParaRPr lang="en-GB" sz="10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 typeface="Roboto" panose="02000000000000000000" pitchFamily="2" charset="0"/>
                        <a:buChar char="-"/>
                        <a:tabLst/>
                        <a:defRPr/>
                      </a:pP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Twnnel</a:t>
                      </a:r>
                      <a:endParaRPr lang="en-GB" sz="10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Ailadroddwch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y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gweithgaredd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hwn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ond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y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tro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hwn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unwaith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y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byddant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lle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dylen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nhw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geisio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symud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fel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grŵp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-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e.e.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y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cylch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droelli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, y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droellen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ddad-droelli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, y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tonnau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rolio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Gwnewch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hynny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am bum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eiliad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gyfer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pob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siâp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Nawr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bod y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myfyrwyr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wedi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arbrofi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y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ffurfiau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naturiol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, gallant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nawr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actio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ail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Daith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Stori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fel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y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gweithgaredd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cynharach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lle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maent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meimio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wrth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chi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ddarllen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cyfarwyddiadau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uchel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ail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Daith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Stori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hon,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mae’r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myfyrwyr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archwilio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taith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y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creadur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gynefin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naturiol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 </a:t>
                      </a:r>
                    </a:p>
                  </a:txBody>
                  <a:tcPr marL="108000" marR="108000" marT="72000" marB="7200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Fel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ymarfer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terfynol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dewisol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dywedwch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wrth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y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myfyrwyr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ddychmygu'r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sefyllfa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pan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mae'r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creadur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wedi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cyrraedd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gynefin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naturiol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sy'n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gyfoeth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o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fywyd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 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Rhannwch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y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myfyrwyr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grwpiau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o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bedwar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neu bump a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chyfarwyddwch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bob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grŵp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wneud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y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siapiau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canlynol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y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cyd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â'u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cyrff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Rhowch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10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eiliad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iddyn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nhw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baratoi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yna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cyfrif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lawr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o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dri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a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rhaid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i'r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myfyrwyr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rewi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y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safleoedd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hyn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Efallai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y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bydd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angen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chi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ddangos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delweddau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o rai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o'r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siapiau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e.e.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y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droellen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 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Roboto" panose="02000000000000000000" pitchFamily="2" charset="0"/>
                        <a:buChar char="-"/>
                        <a:tabLst/>
                        <a:defRPr/>
                      </a:pP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Cylch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neu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hirgrwn</a:t>
                      </a:r>
                      <a:endParaRPr lang="en-GB" sz="10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Roboto" panose="02000000000000000000" pitchFamily="2" charset="0"/>
                        <a:buChar char="-"/>
                        <a:tabLst/>
                        <a:defRPr/>
                      </a:pP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Troellen</a:t>
                      </a:r>
                      <a:endParaRPr lang="en-GB" sz="10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Roboto" panose="02000000000000000000" pitchFamily="2" charset="0"/>
                        <a:buChar char="-"/>
                        <a:tabLst/>
                        <a:defRPr/>
                      </a:pP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Ffigur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wyth</a:t>
                      </a:r>
                      <a:endParaRPr lang="en-GB" sz="10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Roboto" panose="02000000000000000000" pitchFamily="2" charset="0"/>
                        <a:buChar char="-"/>
                        <a:tabLst/>
                        <a:defRPr/>
                      </a:pP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Sffêr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Roboto" panose="02000000000000000000" pitchFamily="2" charset="0"/>
                        <a:buChar char="-"/>
                        <a:tabLst/>
                        <a:defRPr/>
                      </a:pP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Tonnau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(y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môr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)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Roboto" panose="02000000000000000000" pitchFamily="2" charset="0"/>
                        <a:buChar char="-"/>
                        <a:tabLst/>
                        <a:defRPr/>
                      </a:pP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Gwynt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crychdonni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draws y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cae</a:t>
                      </a:r>
                      <a:endParaRPr lang="en-GB" sz="10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 typeface="Roboto" panose="02000000000000000000" pitchFamily="2" charset="0"/>
                        <a:buChar char="-"/>
                        <a:tabLst/>
                        <a:defRPr/>
                      </a:pP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Twnnel</a:t>
                      </a:r>
                      <a:endParaRPr lang="en-GB" sz="10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Ailadroddwch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y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gweithgaredd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hwn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ond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y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tro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hwn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unwaith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y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byddant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lle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dylen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nhw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geisio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symud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fel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grŵp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–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e.e.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y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cylch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droelli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, y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droellen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ddad-droelli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, y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tonnau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rolio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Gwnewch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hynny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am bum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eiliad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gyfer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pob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siâp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Mae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myfyrwyr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dod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o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hyd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ofod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ystafell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ac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sefyllfa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fel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y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creadur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y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gofod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arddangos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Yna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darllenwch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y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cyfarwyddiadau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hyn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gyfer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ail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Daith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Stori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a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rhaid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i’r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myfyrwyr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feimio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wrth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chi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ddarllen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: 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Roboto" panose="02000000000000000000" pitchFamily="2" charset="0"/>
                        <a:buChar char="-"/>
                        <a:tabLst/>
                        <a:defRPr/>
                      </a:pP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Rydych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chi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wedi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dianc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rhag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arddangosfa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 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Roboto" panose="02000000000000000000" pitchFamily="2" charset="0"/>
                        <a:buChar char="-"/>
                        <a:tabLst/>
                        <a:defRPr/>
                      </a:pP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Anadlwch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awyr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Roboto" panose="02000000000000000000" pitchFamily="2" charset="0"/>
                        <a:buChar char="-"/>
                        <a:tabLst/>
                        <a:defRPr/>
                      </a:pP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Nawr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gallwch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chi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deimlo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bywyd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mynd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mewn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i'ch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corff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araf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Mae'n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dechrau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flaenau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eich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pawennau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neu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adenydd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neu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antena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…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siglwch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nhw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Roboto" panose="02000000000000000000" pitchFamily="2" charset="0"/>
                        <a:buChar char="-"/>
                        <a:tabLst/>
                        <a:defRPr/>
                      </a:pP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Nawr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gallwch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chi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ddechrau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symud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eich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pen. 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Roboto" panose="02000000000000000000" pitchFamily="2" charset="0"/>
                        <a:buChar char="-"/>
                        <a:tabLst/>
                        <a:defRPr/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A!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Nawr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gallwch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chi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symud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fwy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rhydd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–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symudwch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eich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coesau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ac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ysgwyd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eich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pawennau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 A,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mae'n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teimlo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mor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dda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! </a:t>
                      </a:r>
                    </a:p>
                  </a:txBody>
                  <a:tcPr marL="108000" marR="108000" marT="72000" marB="7200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3156399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415721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727DDA56-2168-62BA-4DD2-CFB1A2412E7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97093250"/>
              </p:ext>
            </p:extLst>
          </p:nvPr>
        </p:nvGraphicFramePr>
        <p:xfrm>
          <a:off x="238991" y="283247"/>
          <a:ext cx="11741727" cy="50962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40724">
                  <a:extLst>
                    <a:ext uri="{9D8B030D-6E8A-4147-A177-3AD203B41FA5}">
                      <a16:colId xmlns:a16="http://schemas.microsoft.com/office/drawing/2014/main" val="106393922"/>
                    </a:ext>
                  </a:extLst>
                </a:gridCol>
                <a:gridCol w="1307370">
                  <a:extLst>
                    <a:ext uri="{9D8B030D-6E8A-4147-A177-3AD203B41FA5}">
                      <a16:colId xmlns:a16="http://schemas.microsoft.com/office/drawing/2014/main" val="2464388461"/>
                    </a:ext>
                  </a:extLst>
                </a:gridCol>
                <a:gridCol w="4841388">
                  <a:extLst>
                    <a:ext uri="{9D8B030D-6E8A-4147-A177-3AD203B41FA5}">
                      <a16:colId xmlns:a16="http://schemas.microsoft.com/office/drawing/2014/main" val="3363435646"/>
                    </a:ext>
                  </a:extLst>
                </a:gridCol>
                <a:gridCol w="4752245">
                  <a:extLst>
                    <a:ext uri="{9D8B030D-6E8A-4147-A177-3AD203B41FA5}">
                      <a16:colId xmlns:a16="http://schemas.microsoft.com/office/drawing/2014/main" val="1210129274"/>
                    </a:ext>
                  </a:extLst>
                </a:gridCol>
              </a:tblGrid>
              <a:tr h="277041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GB" sz="1000" b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08000" marR="108000" marT="72000" marB="7200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 b="0" dirty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1000" b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08000" marR="108000" marT="72000" marB="7200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1000" b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1000" b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1000" b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1000" b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1000" b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08000" marR="108000" marT="72000" marB="7200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Roboto" panose="02000000000000000000" pitchFamily="2" charset="0"/>
                        <a:buChar char="-"/>
                        <a:tabLst/>
                        <a:defRPr/>
                      </a:pP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Mae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darnau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o'ch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croen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ceramig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gwreiddiol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dod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ffwrdd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– ping, ping, ping,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drwy'r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awyr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!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Rydych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chi'n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tyfu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ffwr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meddal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moethus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– mor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gyfforddus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!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Roboto" panose="02000000000000000000" pitchFamily="2" charset="0"/>
                        <a:buChar char="-"/>
                        <a:tabLst/>
                        <a:defRPr/>
                      </a:pP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Nawr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edrychwch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lawr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 Mae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eich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ffrind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llwynog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ar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y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llawr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Ewch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lawr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y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goeden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i'w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gyfarfod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 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Roboto" panose="02000000000000000000" pitchFamily="2" charset="0"/>
                        <a:buChar char="-"/>
                        <a:tabLst/>
                        <a:defRPr/>
                      </a:pP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Symudwch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ymlaen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roi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pum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bys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eich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llaw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uchel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i'ch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ffrind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llwynog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 Mae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eich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ffrind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llwynog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chwarae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erlid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!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Roboto" panose="02000000000000000000" pitchFamily="2" charset="0"/>
                        <a:buChar char="-"/>
                        <a:tabLst/>
                        <a:defRPr/>
                      </a:pP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Rhedwch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tuag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at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goeden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ewch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o'i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chwmpas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 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Roboto" panose="02000000000000000000" pitchFamily="2" charset="0"/>
                        <a:buChar char="-"/>
                        <a:tabLst/>
                        <a:defRPr/>
                      </a:pP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Nawr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y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goeden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nesaf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–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ewch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o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gwmpas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y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goeden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honno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Roboto" panose="02000000000000000000" pitchFamily="2" charset="0"/>
                        <a:buChar char="-"/>
                        <a:tabLst/>
                        <a:defRPr/>
                      </a:pP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Rydych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chi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wedi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dod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o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hyd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i'ch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ffrind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!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Cyffiwch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ef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ar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ei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ben –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nawr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rhedwch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ffwrdd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oherwydd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mae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o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ar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eich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ôl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chi.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Roboto" panose="02000000000000000000" pitchFamily="2" charset="0"/>
                        <a:buChar char="-"/>
                        <a:tabLst/>
                        <a:defRPr/>
                      </a:pP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Mae'n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iawn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mae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wedi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anghofio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amdano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Roboto" panose="02000000000000000000" pitchFamily="2" charset="0"/>
                        <a:buChar char="-"/>
                        <a:tabLst/>
                        <a:defRPr/>
                      </a:pP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Mae'r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holl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redeg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o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gwmpas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flinedig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Eisteddwch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ar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eich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cwrcwd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a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chymerwch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anadl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ddofn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 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Roboto" panose="02000000000000000000" pitchFamily="2" charset="0"/>
                        <a:buChar char="-"/>
                        <a:tabLst/>
                        <a:defRPr/>
                      </a:pP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Chwiliwch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am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bwll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a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chymerwch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lymaid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o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ddŵr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 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Roboto" panose="02000000000000000000" pitchFamily="2" charset="0"/>
                        <a:buChar char="-"/>
                        <a:tabLst/>
                        <a:defRPr/>
                      </a:pP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Arhoswch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–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codwch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eich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pen!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Gallwch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glywed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siffrwd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y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tyfiant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o'ch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blaen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!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Roboto" panose="02000000000000000000" pitchFamily="2" charset="0"/>
                        <a:buChar char="-"/>
                        <a:tabLst/>
                        <a:defRPr/>
                      </a:pP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y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pellter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gallwch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weld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cwningen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 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Roboto" panose="02000000000000000000" pitchFamily="2" charset="0"/>
                        <a:buChar char="-"/>
                        <a:tabLst/>
                        <a:defRPr/>
                      </a:pP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Gostyngwch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eich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pen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lawr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isel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 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Roboto" panose="02000000000000000000" pitchFamily="2" charset="0"/>
                        <a:buChar char="-"/>
                        <a:tabLst/>
                        <a:defRPr/>
                      </a:pP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Symudwch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ddistaw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agos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at y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ddaear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 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Roboto" panose="02000000000000000000" pitchFamily="2" charset="0"/>
                        <a:buChar char="-"/>
                        <a:tabLst/>
                        <a:defRPr/>
                      </a:pP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Cuddiwch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y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tu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ôl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goeden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–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cymerwch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gipolwg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 A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chuddio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eto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Roboto" panose="02000000000000000000" pitchFamily="2" charset="0"/>
                        <a:buChar char="-"/>
                        <a:tabLst/>
                        <a:defRPr/>
                      </a:pP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araf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iawn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–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iawn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–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diiisgwwyyl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…..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Roboto" panose="02000000000000000000" pitchFamily="2" charset="0"/>
                        <a:buChar char="-"/>
                        <a:tabLst/>
                        <a:defRPr/>
                      </a:pP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Neidiwch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! 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Roboto" panose="02000000000000000000" pitchFamily="2" charset="0"/>
                        <a:buChar char="-"/>
                        <a:tabLst/>
                        <a:defRPr/>
                      </a:pP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A,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rhedodd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y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gwningen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ffwrdd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 Dim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ots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Ysgwydwch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eich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corff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 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1000" b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08000" marR="108000" marT="72000" marB="7200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99513386"/>
                  </a:ext>
                </a:extLst>
              </a:tr>
              <a:tr h="88740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 b="0" dirty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1000" b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08000" marR="108000" marT="72000" marB="7200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1000" b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08000" marR="108000" marT="72000" marB="7200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Gorffennwch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y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sesiwn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eu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hatgoffa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ddatblygu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eu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straeon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Edrychwn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ymlaen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at weld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beth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sy'n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cael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ei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gynhyrchu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! </a:t>
                      </a:r>
                      <a:endParaRPr lang="en-GB" sz="1000" b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08000" marR="108000" marT="72000" marB="7200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Gorffennwch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y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sesiwn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eu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hatgoffa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ddatblygu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eu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straeon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Edrychwn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ymlaen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at weld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beth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sy'n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cael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ei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gynhyrchu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! </a:t>
                      </a:r>
                      <a:endParaRPr lang="en-GB" sz="1000" b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08000" marR="108000" marT="72000" marB="7200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7776269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4424796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B80132D1-9F7F-00A4-C930-FEC4C90DC35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E2DC79C3-C42F-82B9-E354-E8271CFE3624}"/>
              </a:ext>
            </a:extLst>
          </p:cNvPr>
          <p:cNvSpPr txBox="1"/>
          <p:nvPr/>
        </p:nvSpPr>
        <p:spPr>
          <a:xfrm>
            <a:off x="4912323" y="2037246"/>
            <a:ext cx="10104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Tud</a:t>
            </a:r>
            <a:r>
              <a:rPr lang="en-GB" sz="1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14-16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AADE37A-14C6-11C6-8DA6-215150F0F10D}"/>
              </a:ext>
            </a:extLst>
          </p:cNvPr>
          <p:cNvSpPr txBox="1"/>
          <p:nvPr/>
        </p:nvSpPr>
        <p:spPr>
          <a:xfrm>
            <a:off x="10398723" y="2037246"/>
            <a:ext cx="10104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Tud</a:t>
            </a:r>
            <a:r>
              <a:rPr lang="en-GB" sz="1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17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6F916FF-37DC-D02E-E0FE-1E7F6E191E82}"/>
              </a:ext>
            </a:extLst>
          </p:cNvPr>
          <p:cNvSpPr txBox="1"/>
          <p:nvPr/>
        </p:nvSpPr>
        <p:spPr>
          <a:xfrm>
            <a:off x="1372788" y="188783"/>
            <a:ext cx="17838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800"/>
              </a:spcAft>
            </a:pPr>
            <a:r>
              <a:rPr lang="en-GB" dirty="0" err="1">
                <a:solidFill>
                  <a:srgbClr val="0B024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Trosolwg</a:t>
            </a:r>
            <a:r>
              <a:rPr lang="en-GB" dirty="0">
                <a:solidFill>
                  <a:srgbClr val="0B024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solidFill>
                  <a:srgbClr val="0B024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adnoddau</a:t>
            </a:r>
            <a:endParaRPr lang="en-GB" dirty="0">
              <a:solidFill>
                <a:srgbClr val="0B024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145E090-1C32-FFB1-37A6-0C729B05DFF8}"/>
              </a:ext>
            </a:extLst>
          </p:cNvPr>
          <p:cNvSpPr txBox="1"/>
          <p:nvPr/>
        </p:nvSpPr>
        <p:spPr>
          <a:xfrm>
            <a:off x="2146878" y="1675865"/>
            <a:ext cx="17838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dirty="0" err="1">
                <a:ln>
                  <a:noFill/>
                </a:ln>
                <a:solidFill>
                  <a:srgbClr val="4E2DCC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Adnoddau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rgbClr val="4E2DCC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A</a:t>
            </a:r>
            <a:endParaRPr kumimoji="0" lang="en-US" altLang="en-US" sz="400" b="0" i="0" u="none" strike="noStrike" cap="none" normalizeH="0" baseline="0" dirty="0">
              <a:ln>
                <a:noFill/>
              </a:ln>
              <a:solidFill>
                <a:srgbClr val="4E2DCC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3A33EF0-6CA7-26F3-E3EA-FE6A44DC23C1}"/>
              </a:ext>
            </a:extLst>
          </p:cNvPr>
          <p:cNvSpPr txBox="1"/>
          <p:nvPr/>
        </p:nvSpPr>
        <p:spPr>
          <a:xfrm>
            <a:off x="7712791" y="1826866"/>
            <a:ext cx="17838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dirty="0" err="1">
                <a:ln>
                  <a:noFill/>
                </a:ln>
                <a:solidFill>
                  <a:srgbClr val="4E2DCC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Adnoddau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rgbClr val="4E2DCC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B</a:t>
            </a:r>
            <a:endParaRPr kumimoji="0" lang="en-US" altLang="en-US" sz="400" b="0" i="0" u="none" strike="noStrike" cap="none" normalizeH="0" baseline="0" dirty="0">
              <a:ln>
                <a:noFill/>
              </a:ln>
              <a:solidFill>
                <a:srgbClr val="4E2DCC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3C006B0-1D6F-12AB-1238-4E1F92634DEF}"/>
              </a:ext>
            </a:extLst>
          </p:cNvPr>
          <p:cNvSpPr txBox="1"/>
          <p:nvPr/>
        </p:nvSpPr>
        <p:spPr>
          <a:xfrm>
            <a:off x="7712791" y="1537047"/>
            <a:ext cx="17838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b="0" i="0" u="none" strike="noStrike" cap="none" normalizeH="0" baseline="0" dirty="0" err="1">
                <a:ln>
                  <a:noFill/>
                </a:ln>
                <a:solidFill>
                  <a:srgbClr val="0B0246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Cynllun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0B0246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en-US" altLang="en-US" b="0" i="0" u="none" strike="noStrike" cap="none" normalizeH="0" baseline="0" dirty="0" err="1">
                <a:ln>
                  <a:noFill/>
                </a:ln>
                <a:solidFill>
                  <a:srgbClr val="0B0246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Stori</a:t>
            </a:r>
            <a:endParaRPr kumimoji="0" lang="en-US" altLang="en-US" b="0" i="0" u="none" strike="noStrike" cap="none" normalizeH="0" baseline="0" dirty="0">
              <a:ln>
                <a:noFill/>
              </a:ln>
              <a:solidFill>
                <a:srgbClr val="0B0246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4259551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2"/>
    </p:ext>
  </p:extLs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096740FE-BBE2-98D3-1918-91B275C57D2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24179CE-CBEC-7568-5C13-669E1703E9C4}"/>
              </a:ext>
            </a:extLst>
          </p:cNvPr>
          <p:cNvSpPr txBox="1"/>
          <p:nvPr/>
        </p:nvSpPr>
        <p:spPr>
          <a:xfrm>
            <a:off x="1301227" y="323955"/>
            <a:ext cx="17838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dirty="0" err="1">
                <a:ln>
                  <a:noFill/>
                </a:ln>
                <a:solidFill>
                  <a:srgbClr val="4E2DCC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Adnoddau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rgbClr val="4E2DCC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A</a:t>
            </a:r>
            <a:endParaRPr kumimoji="0" lang="en-US" altLang="en-US" sz="400" b="0" i="0" u="none" strike="noStrike" cap="none" normalizeH="0" baseline="0" dirty="0">
              <a:ln>
                <a:noFill/>
              </a:ln>
              <a:solidFill>
                <a:srgbClr val="4E2DCC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ADFC58C-1A36-3228-9435-C25C8D2FD82A}"/>
              </a:ext>
            </a:extLst>
          </p:cNvPr>
          <p:cNvSpPr txBox="1"/>
          <p:nvPr/>
        </p:nvSpPr>
        <p:spPr>
          <a:xfrm>
            <a:off x="9646229" y="6183218"/>
            <a:ext cx="254577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Argraffwch</a:t>
            </a:r>
            <a:r>
              <a:rPr lang="en-GB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ddigon</a:t>
            </a:r>
            <a:r>
              <a:rPr lang="en-GB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 </a:t>
            </a:r>
            <a:r>
              <a:rPr lang="en-GB" sz="1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gopïau</a:t>
            </a:r>
            <a:r>
              <a:rPr lang="en-GB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o'r</a:t>
            </a:r>
            <a:r>
              <a:rPr lang="en-GB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canlynol</a:t>
            </a:r>
            <a:r>
              <a:rPr lang="en-GB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fel</a:t>
            </a:r>
            <a:r>
              <a:rPr lang="en-GB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y gall </a:t>
            </a:r>
            <a:r>
              <a:rPr lang="en-GB" sz="1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pob</a:t>
            </a:r>
            <a:r>
              <a:rPr lang="en-GB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myfyriwr</a:t>
            </a:r>
            <a:r>
              <a:rPr lang="en-GB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gael</a:t>
            </a:r>
            <a:r>
              <a:rPr lang="en-GB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naill</a:t>
            </a:r>
            <a:r>
              <a:rPr lang="en-GB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ai </a:t>
            </a:r>
            <a:r>
              <a:rPr lang="en-GB" sz="1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swigen</a:t>
            </a:r>
            <a:r>
              <a:rPr lang="en-GB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meddwl</a:t>
            </a:r>
            <a:r>
              <a:rPr lang="en-GB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neu </a:t>
            </a:r>
            <a:r>
              <a:rPr lang="en-GB" sz="1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siarad</a:t>
            </a:r>
            <a:r>
              <a:rPr lang="en-GB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01619514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E677E96-0999-B310-B0AB-7F9EF9BFBEC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4A139EB-52CD-D625-CA2B-E0F4DD85E758}"/>
              </a:ext>
            </a:extLst>
          </p:cNvPr>
          <p:cNvSpPr txBox="1"/>
          <p:nvPr/>
        </p:nvSpPr>
        <p:spPr>
          <a:xfrm>
            <a:off x="9646229" y="6183218"/>
            <a:ext cx="254577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Argraffwch</a:t>
            </a:r>
            <a:r>
              <a:rPr lang="en-GB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ddigon</a:t>
            </a:r>
            <a:r>
              <a:rPr lang="en-GB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 </a:t>
            </a:r>
            <a:r>
              <a:rPr lang="en-GB" sz="1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gopïau</a:t>
            </a:r>
            <a:r>
              <a:rPr lang="en-GB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o'r</a:t>
            </a:r>
            <a:r>
              <a:rPr lang="en-GB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canlynol</a:t>
            </a:r>
            <a:r>
              <a:rPr lang="en-GB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fel</a:t>
            </a:r>
            <a:r>
              <a:rPr lang="en-GB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y gall </a:t>
            </a:r>
            <a:r>
              <a:rPr lang="en-GB" sz="1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pob</a:t>
            </a:r>
            <a:r>
              <a:rPr lang="en-GB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myfyriwr</a:t>
            </a:r>
            <a:r>
              <a:rPr lang="en-GB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gael</a:t>
            </a:r>
            <a:r>
              <a:rPr lang="en-GB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naill</a:t>
            </a:r>
            <a:r>
              <a:rPr lang="en-GB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ai </a:t>
            </a:r>
            <a:r>
              <a:rPr lang="en-GB" sz="1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swigen</a:t>
            </a:r>
            <a:r>
              <a:rPr lang="en-GB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meddwl</a:t>
            </a:r>
            <a:r>
              <a:rPr lang="en-GB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neu </a:t>
            </a:r>
            <a:r>
              <a:rPr lang="en-GB" sz="1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siarad</a:t>
            </a:r>
            <a:r>
              <a:rPr lang="en-GB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6C6F547-3A9B-B233-823D-58A38DDC803D}"/>
              </a:ext>
            </a:extLst>
          </p:cNvPr>
          <p:cNvSpPr txBox="1"/>
          <p:nvPr/>
        </p:nvSpPr>
        <p:spPr>
          <a:xfrm>
            <a:off x="1301227" y="323955"/>
            <a:ext cx="17838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dirty="0" err="1">
                <a:ln>
                  <a:noFill/>
                </a:ln>
                <a:solidFill>
                  <a:srgbClr val="4E2DCC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Adnoddau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rgbClr val="4E2DCC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A</a:t>
            </a:r>
            <a:endParaRPr kumimoji="0" lang="en-US" altLang="en-US" sz="400" b="0" i="0" u="none" strike="noStrike" cap="none" normalizeH="0" baseline="0" dirty="0">
              <a:ln>
                <a:noFill/>
              </a:ln>
              <a:solidFill>
                <a:srgbClr val="4E2DCC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580234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DE498867-E4A0-6287-A367-7A986D86E6A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B13AE975-49D3-9FA2-2994-8A01D92E29EF}"/>
              </a:ext>
            </a:extLst>
          </p:cNvPr>
          <p:cNvSpPr txBox="1"/>
          <p:nvPr/>
        </p:nvSpPr>
        <p:spPr>
          <a:xfrm>
            <a:off x="1301227" y="323955"/>
            <a:ext cx="17838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dirty="0" err="1">
                <a:ln>
                  <a:noFill/>
                </a:ln>
                <a:solidFill>
                  <a:srgbClr val="4E2DCC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Adnoddau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rgbClr val="4E2DCC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A</a:t>
            </a:r>
            <a:endParaRPr kumimoji="0" lang="en-US" altLang="en-US" sz="400" b="0" i="0" u="none" strike="noStrike" cap="none" normalizeH="0" baseline="0" dirty="0">
              <a:ln>
                <a:noFill/>
              </a:ln>
              <a:solidFill>
                <a:srgbClr val="4E2DCC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18F113A-6F49-7F0F-ED54-D4FF0C95B183}"/>
              </a:ext>
            </a:extLst>
          </p:cNvPr>
          <p:cNvSpPr txBox="1"/>
          <p:nvPr/>
        </p:nvSpPr>
        <p:spPr>
          <a:xfrm>
            <a:off x="9646229" y="6183218"/>
            <a:ext cx="254577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Argraffwch</a:t>
            </a:r>
            <a:r>
              <a:rPr lang="en-GB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ddigon</a:t>
            </a:r>
            <a:r>
              <a:rPr lang="en-GB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 </a:t>
            </a:r>
            <a:r>
              <a:rPr lang="en-GB" sz="1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gopïau</a:t>
            </a:r>
            <a:r>
              <a:rPr lang="en-GB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o'r</a:t>
            </a:r>
            <a:r>
              <a:rPr lang="en-GB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canlynol</a:t>
            </a:r>
            <a:r>
              <a:rPr lang="en-GB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fel</a:t>
            </a:r>
            <a:r>
              <a:rPr lang="en-GB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y gall </a:t>
            </a:r>
            <a:r>
              <a:rPr lang="en-GB" sz="1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pob</a:t>
            </a:r>
            <a:r>
              <a:rPr lang="en-GB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myfyriwr</a:t>
            </a:r>
            <a:r>
              <a:rPr lang="en-GB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gael</a:t>
            </a:r>
            <a:r>
              <a:rPr lang="en-GB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naill</a:t>
            </a:r>
            <a:r>
              <a:rPr lang="en-GB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ai </a:t>
            </a:r>
            <a:r>
              <a:rPr lang="en-GB" sz="1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swigen</a:t>
            </a:r>
            <a:r>
              <a:rPr lang="en-GB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meddwl</a:t>
            </a:r>
            <a:r>
              <a:rPr lang="en-GB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neu </a:t>
            </a:r>
            <a:r>
              <a:rPr lang="en-GB" sz="1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siarad</a:t>
            </a:r>
            <a:r>
              <a:rPr lang="en-GB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28660164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8D170701-A015-33A1-7002-E0FF0D8390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9CED88B-4F8C-CC7A-ABDB-3898EAA7DDB1}"/>
              </a:ext>
            </a:extLst>
          </p:cNvPr>
          <p:cNvSpPr txBox="1"/>
          <p:nvPr/>
        </p:nvSpPr>
        <p:spPr>
          <a:xfrm>
            <a:off x="2906877" y="1444964"/>
            <a:ext cx="16235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Ymgais</a:t>
            </a:r>
            <a:r>
              <a:rPr lang="en-GB" sz="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1! Sut </a:t>
            </a:r>
            <a:r>
              <a:rPr lang="en-GB" sz="9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bydd</a:t>
            </a:r>
            <a:r>
              <a:rPr lang="en-GB" sz="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9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eich</a:t>
            </a:r>
            <a:r>
              <a:rPr lang="en-GB" sz="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9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creadur</a:t>
            </a:r>
            <a:r>
              <a:rPr lang="en-GB" sz="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9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yn</a:t>
            </a:r>
            <a:r>
              <a:rPr lang="en-GB" sz="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9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ceisio</a:t>
            </a:r>
            <a:r>
              <a:rPr lang="en-GB" sz="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9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dianc</a:t>
            </a:r>
            <a:r>
              <a:rPr lang="en-GB" sz="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3284F7A-35DE-7CEE-2092-340A637AEACE}"/>
              </a:ext>
            </a:extLst>
          </p:cNvPr>
          <p:cNvSpPr txBox="1"/>
          <p:nvPr/>
        </p:nvSpPr>
        <p:spPr>
          <a:xfrm>
            <a:off x="2906877" y="4551846"/>
            <a:ext cx="16235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Pam </a:t>
            </a:r>
            <a:r>
              <a:rPr lang="en-GB" sz="9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mae</a:t>
            </a:r>
            <a:r>
              <a:rPr lang="en-GB" sz="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9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Ymgais</a:t>
            </a:r>
            <a:r>
              <a:rPr lang="en-GB" sz="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br>
              <a:rPr lang="en-GB" sz="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 </a:t>
            </a:r>
            <a:r>
              <a:rPr lang="en-GB" sz="9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yn</a:t>
            </a:r>
            <a:r>
              <a:rPr lang="en-GB" sz="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9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methu</a:t>
            </a:r>
            <a:r>
              <a:rPr lang="en-GB" sz="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D6C2ACF-3524-3C82-247E-3D4CAE73A7C3}"/>
              </a:ext>
            </a:extLst>
          </p:cNvPr>
          <p:cNvSpPr txBox="1"/>
          <p:nvPr/>
        </p:nvSpPr>
        <p:spPr>
          <a:xfrm>
            <a:off x="5317568" y="1444964"/>
            <a:ext cx="16235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Ymgais</a:t>
            </a:r>
            <a:r>
              <a:rPr lang="en-GB" sz="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2! Sut </a:t>
            </a:r>
            <a:r>
              <a:rPr lang="en-GB" sz="9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bydd</a:t>
            </a:r>
            <a:r>
              <a:rPr lang="en-GB" sz="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9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eich</a:t>
            </a:r>
            <a:r>
              <a:rPr lang="en-GB" sz="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9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creadur</a:t>
            </a:r>
            <a:r>
              <a:rPr lang="en-GB" sz="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9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yn</a:t>
            </a:r>
            <a:r>
              <a:rPr lang="en-GB" sz="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9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ceisio</a:t>
            </a:r>
            <a:r>
              <a:rPr lang="en-GB" sz="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9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dianc</a:t>
            </a:r>
            <a:r>
              <a:rPr lang="en-GB" sz="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8425F12-696B-BDEF-0047-FA539043489F}"/>
              </a:ext>
            </a:extLst>
          </p:cNvPr>
          <p:cNvSpPr txBox="1"/>
          <p:nvPr/>
        </p:nvSpPr>
        <p:spPr>
          <a:xfrm>
            <a:off x="5317568" y="4551846"/>
            <a:ext cx="16235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Pam </a:t>
            </a:r>
            <a:r>
              <a:rPr lang="en-GB" sz="9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mae</a:t>
            </a:r>
            <a:r>
              <a:rPr lang="en-GB" sz="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9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Ymgais</a:t>
            </a:r>
            <a:r>
              <a:rPr lang="en-GB" sz="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br>
              <a:rPr lang="en-GB" sz="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 </a:t>
            </a:r>
            <a:r>
              <a:rPr lang="en-GB" sz="9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yn</a:t>
            </a:r>
            <a:r>
              <a:rPr lang="en-GB" sz="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9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methu</a:t>
            </a:r>
            <a:r>
              <a:rPr lang="en-GB" sz="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645E87A-45E4-4146-821A-0B70B95B2C19}"/>
              </a:ext>
            </a:extLst>
          </p:cNvPr>
          <p:cNvSpPr txBox="1"/>
          <p:nvPr/>
        </p:nvSpPr>
        <p:spPr>
          <a:xfrm>
            <a:off x="7645132" y="1444964"/>
            <a:ext cx="16235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Ymgais</a:t>
            </a:r>
            <a:r>
              <a:rPr lang="en-GB" sz="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3! Sut </a:t>
            </a:r>
            <a:r>
              <a:rPr lang="en-GB" sz="9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bydd</a:t>
            </a:r>
            <a:r>
              <a:rPr lang="en-GB" sz="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9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eich</a:t>
            </a:r>
            <a:r>
              <a:rPr lang="en-GB" sz="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9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creadur</a:t>
            </a:r>
            <a:r>
              <a:rPr lang="en-GB" sz="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9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yn</a:t>
            </a:r>
            <a:r>
              <a:rPr lang="en-GB" sz="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9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ceisio</a:t>
            </a:r>
            <a:r>
              <a:rPr lang="en-GB" sz="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9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dianc</a:t>
            </a:r>
            <a:r>
              <a:rPr lang="en-GB" sz="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3C239D2-692C-0C17-26BD-507351609A50}"/>
              </a:ext>
            </a:extLst>
          </p:cNvPr>
          <p:cNvSpPr txBox="1"/>
          <p:nvPr/>
        </p:nvSpPr>
        <p:spPr>
          <a:xfrm>
            <a:off x="7645132" y="4551846"/>
            <a:ext cx="16235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Pam </a:t>
            </a:r>
            <a:r>
              <a:rPr lang="en-GB" sz="9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mae</a:t>
            </a:r>
            <a:r>
              <a:rPr lang="en-GB" sz="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9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Ymgais</a:t>
            </a:r>
            <a:r>
              <a:rPr lang="en-GB" sz="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br>
              <a:rPr lang="en-GB" sz="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 </a:t>
            </a:r>
            <a:r>
              <a:rPr lang="en-GB" sz="9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yn</a:t>
            </a:r>
            <a:r>
              <a:rPr lang="en-GB" sz="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9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llwyddo</a:t>
            </a:r>
            <a:r>
              <a:rPr lang="en-GB" sz="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4AC292D-8E3F-2246-5B82-B9185187E27D}"/>
              </a:ext>
            </a:extLst>
          </p:cNvPr>
          <p:cNvSpPr txBox="1"/>
          <p:nvPr/>
        </p:nvSpPr>
        <p:spPr>
          <a:xfrm>
            <a:off x="9883471" y="2693048"/>
            <a:ext cx="2099143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Dangoswch</a:t>
            </a:r>
            <a:r>
              <a:rPr lang="en-GB" sz="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9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eich</a:t>
            </a:r>
            <a:r>
              <a:rPr lang="en-GB" sz="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9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creadur</a:t>
            </a:r>
            <a:r>
              <a:rPr lang="en-GB" sz="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br>
              <a:rPr lang="en-GB" sz="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9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mewn</a:t>
            </a:r>
            <a:r>
              <a:rPr lang="en-GB" sz="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9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cynefin</a:t>
            </a:r>
            <a:r>
              <a:rPr lang="en-GB" sz="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9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naturiol</a:t>
            </a:r>
            <a:r>
              <a:rPr lang="en-GB" sz="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br>
              <a:rPr lang="en-GB" sz="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9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sy’n</a:t>
            </a:r>
            <a:r>
              <a:rPr lang="en-GB" sz="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9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gyfoeth</a:t>
            </a:r>
            <a:r>
              <a:rPr lang="en-GB" sz="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 </a:t>
            </a:r>
            <a:r>
              <a:rPr lang="en-GB" sz="9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fywyd</a:t>
            </a:r>
            <a:r>
              <a:rPr lang="en-GB" sz="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F5ACBB4-FAB8-14F7-884D-64B875606B20}"/>
              </a:ext>
            </a:extLst>
          </p:cNvPr>
          <p:cNvSpPr txBox="1"/>
          <p:nvPr/>
        </p:nvSpPr>
        <p:spPr>
          <a:xfrm>
            <a:off x="516969" y="2764610"/>
            <a:ext cx="16235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Dangoswch</a:t>
            </a:r>
            <a:r>
              <a:rPr lang="en-GB" sz="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9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eich</a:t>
            </a:r>
            <a:r>
              <a:rPr lang="en-GB" sz="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9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creadur</a:t>
            </a:r>
            <a:r>
              <a:rPr lang="en-GB" sz="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br>
              <a:rPr lang="en-GB" sz="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9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yn</a:t>
            </a:r>
            <a:r>
              <a:rPr lang="en-GB" sz="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y </a:t>
            </a:r>
            <a:r>
              <a:rPr lang="en-GB" sz="9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gofod</a:t>
            </a:r>
            <a:r>
              <a:rPr lang="en-GB" sz="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9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arddangos</a:t>
            </a:r>
            <a:endParaRPr lang="en-GB" sz="9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316E2C8-EE2D-928C-6A5C-B1B198F715D4}"/>
              </a:ext>
            </a:extLst>
          </p:cNvPr>
          <p:cNvSpPr txBox="1"/>
          <p:nvPr/>
        </p:nvSpPr>
        <p:spPr>
          <a:xfrm>
            <a:off x="1431261" y="466256"/>
            <a:ext cx="17838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dirty="0" err="1">
                <a:ln>
                  <a:noFill/>
                </a:ln>
                <a:solidFill>
                  <a:srgbClr val="4E2DCC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Adnoddau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rgbClr val="4E2DCC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B</a:t>
            </a:r>
            <a:endParaRPr kumimoji="0" lang="en-US" altLang="en-US" sz="400" b="0" i="0" u="none" strike="noStrike" cap="none" normalizeH="0" baseline="0" dirty="0">
              <a:ln>
                <a:noFill/>
              </a:ln>
              <a:solidFill>
                <a:srgbClr val="4E2DCC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0000568-4272-78C8-84C7-CCC04DD7C1D8}"/>
              </a:ext>
            </a:extLst>
          </p:cNvPr>
          <p:cNvSpPr txBox="1"/>
          <p:nvPr/>
        </p:nvSpPr>
        <p:spPr>
          <a:xfrm>
            <a:off x="1431261" y="192339"/>
            <a:ext cx="17838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b="0" i="0" u="none" strike="noStrike" cap="none" normalizeH="0" baseline="0" dirty="0" err="1">
                <a:ln>
                  <a:noFill/>
                </a:ln>
                <a:solidFill>
                  <a:srgbClr val="0B0246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Cynllun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0B0246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en-US" altLang="en-US" b="0" i="0" u="none" strike="noStrike" cap="none" normalizeH="0" baseline="0" dirty="0" err="1">
                <a:ln>
                  <a:noFill/>
                </a:ln>
                <a:solidFill>
                  <a:srgbClr val="0B0246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Stroy</a:t>
            </a:r>
            <a:endParaRPr kumimoji="0" lang="en-US" altLang="en-US" b="0" i="0" u="none" strike="noStrike" cap="none" normalizeH="0" baseline="0" dirty="0">
              <a:ln>
                <a:noFill/>
              </a:ln>
              <a:solidFill>
                <a:srgbClr val="0B0246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738885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624F997-53BC-0097-D413-64F379B219C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5080"/>
            <a:ext cx="12192000" cy="6847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92799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1F5D6732-8549-6045-6752-732823658A7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0DB32BC-5431-B682-9AC1-5658C68D2145}"/>
              </a:ext>
            </a:extLst>
          </p:cNvPr>
          <p:cNvSpPr txBox="1"/>
          <p:nvPr/>
        </p:nvSpPr>
        <p:spPr>
          <a:xfrm>
            <a:off x="672831" y="696819"/>
            <a:ext cx="4982533" cy="582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 </a:t>
            </a:r>
            <a:r>
              <a:rPr lang="en-GB" sz="2400" b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Ddihangfa</a:t>
            </a:r>
            <a:r>
              <a:rPr lang="en-GB" sz="24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400" b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Wyllt</a:t>
            </a:r>
            <a:r>
              <a:rPr lang="en-GB" sz="24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– </a:t>
            </a:r>
            <a:br>
              <a:rPr lang="en-GB" sz="24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400" b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Adnodd</a:t>
            </a:r>
            <a:r>
              <a:rPr lang="en-GB" sz="24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400" b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Adrodd</a:t>
            </a:r>
            <a:r>
              <a:rPr lang="en-GB" sz="24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400" b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Straeon</a:t>
            </a:r>
            <a:r>
              <a:rPr lang="en-GB" sz="24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endParaRPr lang="en-GB" b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Aft>
                <a:spcPts val="800"/>
              </a:spcAft>
            </a:pPr>
            <a:r>
              <a:rPr lang="en-GB" b="1" dirty="0" err="1">
                <a:solidFill>
                  <a:srgbClr val="4E2D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Cyd-destun</a:t>
            </a:r>
            <a:endParaRPr lang="en-GB" b="1" dirty="0">
              <a:solidFill>
                <a:srgbClr val="4E2D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cy-GB" sz="1800" dirty="0">
                <a:effectLst/>
                <a:latin typeface="Roboto" panose="020000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Mae'r Ddihangfa Wyllt yn brosiect ledled y DU sy’n gofyn i blant archwilio’r creaduriaid yn eich amgueddfa a chreu gwaith celf sy’n dychmygu taith un creadur i gynefin naturiol sy’n gyfoeth </a:t>
            </a:r>
            <a:br>
              <a:rPr lang="cy-GB" sz="1800" dirty="0">
                <a:effectLst/>
                <a:latin typeface="Roboto" panose="020000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cy-GB" sz="1800" dirty="0">
                <a:effectLst/>
                <a:latin typeface="Roboto" panose="020000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o fywyd. Bydd y straeon a’r lluniau y mae’r plant yn eu gwneud yn cael eu cyfuno mewn gwaith celf ar y cyd, a fydd yn cael ei ddadorchuddio yn ystod penwythnos o weithgareddau i bob oed ar Ddiwrnod y Ddaear 2023. 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GB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b="1" u="sng" dirty="0" err="1">
                <a:solidFill>
                  <a:srgbClr val="70D8D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www.artfund.org</a:t>
            </a:r>
            <a:r>
              <a:rPr lang="en-GB" b="1" u="sng" dirty="0">
                <a:solidFill>
                  <a:srgbClr val="70D8D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/pages/the-great-escape</a:t>
            </a:r>
          </a:p>
          <a:p>
            <a:endParaRPr lang="en-GB" b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b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2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31811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F9D1CD3C-697F-F665-961D-74F91D48FBB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0DB32BC-5431-B682-9AC1-5658C68D2145}"/>
              </a:ext>
            </a:extLst>
          </p:cNvPr>
          <p:cNvSpPr txBox="1"/>
          <p:nvPr/>
        </p:nvSpPr>
        <p:spPr>
          <a:xfrm>
            <a:off x="672832" y="696819"/>
            <a:ext cx="4564186" cy="39805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800"/>
              </a:spcAft>
            </a:pPr>
            <a:r>
              <a:rPr lang="en-GB" b="1" dirty="0" err="1">
                <a:solidFill>
                  <a:srgbClr val="70D8D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Cyflwyniad</a:t>
            </a:r>
            <a:endParaRPr lang="en-GB" b="1" dirty="0">
              <a:solidFill>
                <a:srgbClr val="70D8D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dirty="0" err="1">
                <a:solidFill>
                  <a:srgbClr val="0B024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Bydd</a:t>
            </a:r>
            <a:r>
              <a:rPr lang="en-GB" dirty="0">
                <a:solidFill>
                  <a:srgbClr val="0B024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solidFill>
                  <a:srgbClr val="0B024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amgueddfeydd</a:t>
            </a:r>
            <a:r>
              <a:rPr lang="en-GB" dirty="0">
                <a:solidFill>
                  <a:srgbClr val="0B024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dirty="0" err="1">
                <a:solidFill>
                  <a:srgbClr val="0B024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orielau</a:t>
            </a:r>
            <a:r>
              <a:rPr lang="en-GB" dirty="0">
                <a:solidFill>
                  <a:srgbClr val="0B024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r>
              <a:rPr lang="en-GB" dirty="0" err="1">
                <a:solidFill>
                  <a:srgbClr val="0B024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thai</a:t>
            </a:r>
            <a:r>
              <a:rPr lang="en-GB" dirty="0">
                <a:solidFill>
                  <a:srgbClr val="0B024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solidFill>
                  <a:srgbClr val="0B024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hanesyddol</a:t>
            </a:r>
            <a:r>
              <a:rPr lang="en-GB" dirty="0">
                <a:solidFill>
                  <a:srgbClr val="0B024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solidFill>
                  <a:srgbClr val="0B024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ledled</a:t>
            </a:r>
            <a:r>
              <a:rPr lang="en-GB" dirty="0">
                <a:solidFill>
                  <a:srgbClr val="0B024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y DU </a:t>
            </a:r>
            <a:r>
              <a:rPr lang="en-GB" dirty="0" err="1">
                <a:solidFill>
                  <a:srgbClr val="0B024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yn</a:t>
            </a:r>
            <a:r>
              <a:rPr lang="en-GB" dirty="0">
                <a:solidFill>
                  <a:srgbClr val="0B024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solidFill>
                  <a:srgbClr val="0B024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dewis</a:t>
            </a:r>
            <a:r>
              <a:rPr lang="en-GB" dirty="0">
                <a:solidFill>
                  <a:srgbClr val="0B024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solidFill>
                  <a:srgbClr val="0B024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elfen</a:t>
            </a:r>
            <a:r>
              <a:rPr lang="en-GB" dirty="0">
                <a:solidFill>
                  <a:srgbClr val="0B024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br>
              <a:rPr lang="en-GB" dirty="0">
                <a:solidFill>
                  <a:srgbClr val="0B0246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dirty="0" err="1">
                <a:solidFill>
                  <a:srgbClr val="0B024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o’u</a:t>
            </a:r>
            <a:r>
              <a:rPr lang="en-GB" dirty="0">
                <a:solidFill>
                  <a:srgbClr val="0B024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solidFill>
                  <a:srgbClr val="0B024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casgliadau</a:t>
            </a:r>
            <a:r>
              <a:rPr lang="en-GB" dirty="0">
                <a:solidFill>
                  <a:srgbClr val="0B024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neu </a:t>
            </a:r>
            <a:r>
              <a:rPr lang="en-GB" dirty="0" err="1">
                <a:solidFill>
                  <a:srgbClr val="0B024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ofodau</a:t>
            </a:r>
            <a:r>
              <a:rPr lang="en-GB" dirty="0">
                <a:solidFill>
                  <a:srgbClr val="0B024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solidFill>
                  <a:srgbClr val="0B024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sy’n</a:t>
            </a:r>
            <a:r>
              <a:rPr lang="en-GB" dirty="0">
                <a:solidFill>
                  <a:srgbClr val="0B024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solidFill>
                  <a:srgbClr val="0B024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cynnwys</a:t>
            </a:r>
            <a:r>
              <a:rPr lang="en-GB" dirty="0">
                <a:solidFill>
                  <a:srgbClr val="0B024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solidFill>
                  <a:srgbClr val="0B024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unrhyw</a:t>
            </a:r>
            <a:r>
              <a:rPr lang="en-GB" dirty="0">
                <a:solidFill>
                  <a:srgbClr val="0B024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solidFill>
                  <a:srgbClr val="0B024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fath</a:t>
            </a:r>
            <a:r>
              <a:rPr lang="en-GB" dirty="0">
                <a:solidFill>
                  <a:srgbClr val="0B024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 </a:t>
            </a:r>
            <a:r>
              <a:rPr lang="en-GB" dirty="0" err="1">
                <a:solidFill>
                  <a:srgbClr val="0B024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greadur</a:t>
            </a:r>
            <a:r>
              <a:rPr lang="en-GB" dirty="0">
                <a:solidFill>
                  <a:srgbClr val="0B024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r>
              <a:rPr lang="en-GB" dirty="0" err="1">
                <a:solidFill>
                  <a:srgbClr val="0B024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geir</a:t>
            </a:r>
            <a:r>
              <a:rPr lang="en-GB" dirty="0">
                <a:solidFill>
                  <a:srgbClr val="0B024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solidFill>
                  <a:srgbClr val="0B024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yn</a:t>
            </a:r>
            <a:r>
              <a:rPr lang="en-GB" dirty="0">
                <a:solidFill>
                  <a:srgbClr val="0B024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y DU. </a:t>
            </a:r>
            <a:r>
              <a:rPr lang="en-GB" dirty="0" err="1">
                <a:solidFill>
                  <a:srgbClr val="0B024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Bydd</a:t>
            </a:r>
            <a:r>
              <a:rPr lang="en-GB" dirty="0">
                <a:solidFill>
                  <a:srgbClr val="0B024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solidFill>
                  <a:srgbClr val="0B024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sefydliadau’n</a:t>
            </a:r>
            <a:r>
              <a:rPr lang="en-GB" dirty="0">
                <a:solidFill>
                  <a:srgbClr val="0B024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solidFill>
                  <a:srgbClr val="0B024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cefnogi’r</a:t>
            </a:r>
            <a:r>
              <a:rPr lang="en-GB" dirty="0">
                <a:solidFill>
                  <a:srgbClr val="0B024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solidFill>
                  <a:srgbClr val="0B024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myfyrwyr</a:t>
            </a:r>
            <a:r>
              <a:rPr lang="en-GB" dirty="0">
                <a:solidFill>
                  <a:srgbClr val="0B024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solidFill>
                  <a:srgbClr val="0B024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GB" dirty="0">
                <a:solidFill>
                  <a:srgbClr val="0B024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solidFill>
                  <a:srgbClr val="0B024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edrych</a:t>
            </a:r>
            <a:r>
              <a:rPr lang="en-GB" dirty="0">
                <a:solidFill>
                  <a:srgbClr val="0B024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solidFill>
                  <a:srgbClr val="0B024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arno’n</a:t>
            </a:r>
            <a:r>
              <a:rPr lang="en-GB" dirty="0">
                <a:solidFill>
                  <a:srgbClr val="0B024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solidFill>
                  <a:srgbClr val="0B024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ofalus</a:t>
            </a:r>
            <a:r>
              <a:rPr lang="en-GB" dirty="0">
                <a:solidFill>
                  <a:srgbClr val="0B024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dirty="0" err="1">
                <a:solidFill>
                  <a:srgbClr val="0B024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dysgu</a:t>
            </a:r>
            <a:r>
              <a:rPr lang="en-GB" dirty="0">
                <a:solidFill>
                  <a:srgbClr val="0B024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am </a:t>
            </a:r>
            <a:r>
              <a:rPr lang="en-GB" dirty="0" err="1">
                <a:solidFill>
                  <a:srgbClr val="0B024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ei</a:t>
            </a:r>
            <a:r>
              <a:rPr lang="en-GB" dirty="0">
                <a:solidFill>
                  <a:srgbClr val="0B024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solidFill>
                  <a:srgbClr val="0B024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gynefin</a:t>
            </a:r>
            <a:r>
              <a:rPr lang="en-GB" dirty="0">
                <a:solidFill>
                  <a:srgbClr val="0B024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dirty="0" err="1">
                <a:solidFill>
                  <a:srgbClr val="0B024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ei</a:t>
            </a:r>
            <a:r>
              <a:rPr lang="en-GB" dirty="0">
                <a:solidFill>
                  <a:srgbClr val="0B024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solidFill>
                  <a:srgbClr val="0B024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ddychmygu’n</a:t>
            </a:r>
            <a:r>
              <a:rPr lang="en-GB" dirty="0">
                <a:solidFill>
                  <a:srgbClr val="0B024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solidFill>
                  <a:srgbClr val="0B024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torri</a:t>
            </a:r>
            <a:r>
              <a:rPr lang="en-GB" dirty="0">
                <a:solidFill>
                  <a:srgbClr val="0B024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solidFill>
                  <a:srgbClr val="0B024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o’r</a:t>
            </a:r>
            <a:r>
              <a:rPr lang="en-GB" dirty="0">
                <a:solidFill>
                  <a:srgbClr val="0B024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solidFill>
                  <a:srgbClr val="0B024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ffrâm</a:t>
            </a:r>
            <a:r>
              <a:rPr lang="en-GB" dirty="0">
                <a:solidFill>
                  <a:srgbClr val="0B024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dirty="0" err="1">
                <a:solidFill>
                  <a:srgbClr val="0B024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yn</a:t>
            </a:r>
            <a:r>
              <a:rPr lang="en-GB" dirty="0">
                <a:solidFill>
                  <a:srgbClr val="0B024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solidFill>
                  <a:srgbClr val="0B024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dod</a:t>
            </a:r>
            <a:r>
              <a:rPr lang="en-GB" dirty="0">
                <a:solidFill>
                  <a:srgbClr val="0B024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solidFill>
                  <a:srgbClr val="0B024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yn</a:t>
            </a:r>
            <a:r>
              <a:rPr lang="en-GB" dirty="0">
                <a:solidFill>
                  <a:srgbClr val="0B024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solidFill>
                  <a:srgbClr val="0B024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fyw</a:t>
            </a:r>
            <a:r>
              <a:rPr lang="en-GB" dirty="0">
                <a:solidFill>
                  <a:srgbClr val="0B024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ac </a:t>
            </a:r>
            <a:r>
              <a:rPr lang="en-GB" dirty="0" err="1">
                <a:solidFill>
                  <a:srgbClr val="0B024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yna’n</a:t>
            </a:r>
            <a:r>
              <a:rPr lang="en-GB" dirty="0">
                <a:solidFill>
                  <a:srgbClr val="0B024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solidFill>
                  <a:srgbClr val="0B024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cychwyn</a:t>
            </a:r>
            <a:r>
              <a:rPr lang="en-GB" dirty="0">
                <a:solidFill>
                  <a:srgbClr val="0B024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solidFill>
                  <a:srgbClr val="0B024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</a:t>
            </a:r>
            <a:r>
              <a:rPr lang="en-GB" dirty="0">
                <a:solidFill>
                  <a:srgbClr val="0B024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solidFill>
                  <a:srgbClr val="0B024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daith</a:t>
            </a:r>
            <a:r>
              <a:rPr lang="en-GB" dirty="0">
                <a:solidFill>
                  <a:srgbClr val="0B024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solidFill>
                  <a:srgbClr val="0B024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GB" dirty="0">
                <a:solidFill>
                  <a:srgbClr val="0B024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solidFill>
                  <a:srgbClr val="0B024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gynefin</a:t>
            </a:r>
            <a:r>
              <a:rPr lang="en-GB" dirty="0">
                <a:solidFill>
                  <a:srgbClr val="0B024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solidFill>
                  <a:srgbClr val="0B024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naturiol</a:t>
            </a:r>
            <a:r>
              <a:rPr lang="en-GB" dirty="0">
                <a:solidFill>
                  <a:srgbClr val="0B024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solidFill>
                  <a:srgbClr val="0B024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sy’n</a:t>
            </a:r>
            <a:r>
              <a:rPr lang="en-GB" dirty="0">
                <a:solidFill>
                  <a:srgbClr val="0B024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solidFill>
                  <a:srgbClr val="0B024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gyfoeth</a:t>
            </a:r>
            <a:r>
              <a:rPr lang="en-GB" dirty="0">
                <a:solidFill>
                  <a:srgbClr val="0B024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 </a:t>
            </a:r>
            <a:r>
              <a:rPr lang="en-GB" dirty="0" err="1">
                <a:solidFill>
                  <a:srgbClr val="0B024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fywyd</a:t>
            </a:r>
            <a:r>
              <a:rPr lang="en-GB" dirty="0">
                <a:solidFill>
                  <a:srgbClr val="0B024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en-GB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A317684-A46A-BBF2-9F86-7818FECE04A7}"/>
              </a:ext>
            </a:extLst>
          </p:cNvPr>
          <p:cNvSpPr txBox="1"/>
          <p:nvPr/>
        </p:nvSpPr>
        <p:spPr>
          <a:xfrm>
            <a:off x="7084023" y="696819"/>
            <a:ext cx="4564186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Mae’r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adnodd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hwn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gyfer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gweithwyr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proffesiynol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gwirfoddolwyr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amgueddfeydd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orielau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safleoedd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hanesyddol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hwyluso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grwpiau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fyfyrwyr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7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11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oed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greu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stori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amgylch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creadur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ddewis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Bydd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myfyrwyr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yn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gadael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y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sesiwn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gyda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strwythur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gyfer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y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stori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y gallant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wedyn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ei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ddatblygu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dros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gyfnod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hwy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yn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y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dosbarth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gan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gynnwys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manylion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disgrifiadol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ac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addurniadau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wedi'u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seilio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ymchwil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wyddonol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gynefinoedd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br>
              <a:rPr lang="en-GB" sz="1200" u="sng" dirty="0">
                <a:solidFill>
                  <a:srgbClr val="4E2D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1200" u="sng" dirty="0">
                <a:solidFill>
                  <a:srgbClr val="4E2D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Mae </a:t>
            </a:r>
            <a:r>
              <a:rPr lang="en-GB" sz="1200" u="sng" dirty="0" err="1">
                <a:solidFill>
                  <a:srgbClr val="4E2D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adnoddau</a:t>
            </a:r>
            <a:r>
              <a:rPr lang="en-GB" sz="1200" u="sng" dirty="0">
                <a:solidFill>
                  <a:srgbClr val="4E2D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u="sng" dirty="0" err="1">
                <a:solidFill>
                  <a:srgbClr val="4E2D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argraffu</a:t>
            </a:r>
            <a:r>
              <a:rPr lang="en-GB" sz="1200" u="sng" dirty="0">
                <a:solidFill>
                  <a:srgbClr val="4E2D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u="sng" dirty="0" err="1">
                <a:solidFill>
                  <a:srgbClr val="4E2D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</a:t>
            </a:r>
            <a:r>
              <a:rPr lang="en-GB" sz="1200" u="sng" dirty="0">
                <a:solidFill>
                  <a:srgbClr val="4E2D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u="sng" dirty="0" err="1">
                <a:solidFill>
                  <a:srgbClr val="4E2D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gael</a:t>
            </a:r>
            <a:r>
              <a:rPr lang="en-GB" sz="1200" u="sng" dirty="0">
                <a:solidFill>
                  <a:srgbClr val="4E2D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u="sng" dirty="0" err="1">
                <a:solidFill>
                  <a:srgbClr val="4E2D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</a:t>
            </a:r>
            <a:r>
              <a:rPr lang="en-GB" sz="1200" u="sng" dirty="0">
                <a:solidFill>
                  <a:srgbClr val="4E2D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u="sng" dirty="0" err="1">
                <a:solidFill>
                  <a:srgbClr val="4E2D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ddiwedd</a:t>
            </a:r>
            <a:r>
              <a:rPr lang="en-GB" sz="1200" u="sng" dirty="0">
                <a:solidFill>
                  <a:srgbClr val="4E2D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y </a:t>
            </a:r>
            <a:r>
              <a:rPr lang="en-GB" sz="1200" u="sng" dirty="0" err="1">
                <a:solidFill>
                  <a:srgbClr val="4E2D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ddogfen</a:t>
            </a:r>
            <a:r>
              <a:rPr lang="en-GB" sz="1200" u="sng" dirty="0">
                <a:solidFill>
                  <a:srgbClr val="4E2D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hon.</a:t>
            </a:r>
          </a:p>
          <a:p>
            <a:endParaRPr lang="en-GB" sz="12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Mae'r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strwythur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stori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arfaethedig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yn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defnyddio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dyfeisiau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adrodd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straeon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clasurol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gan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gynnwys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Rheol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Tri, a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strwythur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stori'r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cyrch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ysbrydolwyd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gan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stori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cyrch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ddamcaniaeth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Joseph Campbell am y Monomyth neu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daith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yr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arwr.</a:t>
            </a:r>
            <a:r>
              <a:rPr lang="en-GB" sz="1200" baseline="30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  <a:p>
            <a:endParaRPr lang="en-GB" sz="12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Cyn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y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sesiwn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mae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angen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chi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ddewis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creadur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o'ch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casgliad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neu o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fewn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eich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adeilad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Dyma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fydd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prif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gymeriad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stori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i'w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defnyddio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fel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enghraifft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wedi'i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modelu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Bydd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pob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myfyriwr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yn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gweithio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gyda'i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gilydd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adeiladu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syniadau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gyfer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stori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am y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creadur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ddewiswyd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ymlaen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llaw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Bydd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y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sesiwn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yn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arwain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at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amrywiaeth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straeon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gwahanol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megis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gwahanol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ddulliau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ddianc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ond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bydd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gan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bob un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yr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un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cynsail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Bydd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y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myfyrwyr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yn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cael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Ffrâm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Stori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helpu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strwythuro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naratif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y gallant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wedyn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ei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ddatblygu'n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ddarn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hirach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ôl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y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sesiwn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endParaRPr lang="en-GB" sz="12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Mae'r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sesiwn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wedi'i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chynllunio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fel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sesiwn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unigol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fel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y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gellir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ei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chyflwyno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naill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ai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cyn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neu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ôl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ymweliad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â'r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mannau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arddangos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en-GB" sz="12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145602E-654A-83E5-0AF9-783A9101CBE5}"/>
              </a:ext>
            </a:extLst>
          </p:cNvPr>
          <p:cNvSpPr txBox="1"/>
          <p:nvPr/>
        </p:nvSpPr>
        <p:spPr>
          <a:xfrm>
            <a:off x="7084023" y="6038070"/>
            <a:ext cx="45641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>
                <a:solidFill>
                  <a:srgbClr val="4E2DCC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—</a:t>
            </a:r>
          </a:p>
          <a:p>
            <a:r>
              <a:rPr lang="en-GB" sz="1000" dirty="0">
                <a:solidFill>
                  <a:srgbClr val="4E2DCC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</a:t>
            </a:r>
            <a:r>
              <a:rPr lang="en-GB" sz="1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Joseph Campbell, </a:t>
            </a:r>
            <a:r>
              <a:rPr lang="en-GB" sz="10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Hero with a Thousand Faces, </a:t>
            </a:r>
            <a:r>
              <a:rPr lang="en-GB" sz="1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1949. </a:t>
            </a:r>
            <a:endParaRPr lang="en-GB" sz="10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03385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654B5E28-2808-8022-E435-C3DB4A65F80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0DB32BC-5431-B682-9AC1-5658C68D2145}"/>
              </a:ext>
            </a:extLst>
          </p:cNvPr>
          <p:cNvSpPr txBox="1"/>
          <p:nvPr/>
        </p:nvSpPr>
        <p:spPr>
          <a:xfrm>
            <a:off x="672832" y="696819"/>
            <a:ext cx="5867116" cy="68531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800"/>
              </a:spcAft>
            </a:pPr>
            <a:r>
              <a:rPr lang="en-GB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Bydd</a:t>
            </a:r>
            <a:r>
              <a:rPr lang="en-GB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angen</a:t>
            </a:r>
            <a:r>
              <a:rPr lang="en-GB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GB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chi </a:t>
            </a:r>
            <a:r>
              <a:rPr lang="en-GB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baratoi’r</a:t>
            </a:r>
            <a:r>
              <a:rPr lang="en-GB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canlynol</a:t>
            </a:r>
            <a:r>
              <a:rPr lang="en-GB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>
              <a:spcAft>
                <a:spcPts val="800"/>
              </a:spcAft>
            </a:pPr>
            <a:r>
              <a:rPr lang="en-GB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Dewis</a:t>
            </a:r>
            <a:r>
              <a:rPr lang="en-GB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y </a:t>
            </a:r>
            <a:r>
              <a:rPr lang="en-GB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creadur</a:t>
            </a:r>
            <a:r>
              <a:rPr lang="en-GB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sydd</a:t>
            </a:r>
            <a:r>
              <a:rPr lang="en-GB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yn</a:t>
            </a:r>
            <a:r>
              <a:rPr lang="en-GB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eich</a:t>
            </a:r>
            <a:r>
              <a:rPr lang="en-GB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casgliad</a:t>
            </a:r>
            <a:r>
              <a:rPr lang="en-GB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Mae </a:t>
            </a:r>
            <a:r>
              <a:rPr lang="en-GB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enghraifft</a:t>
            </a:r>
            <a:r>
              <a:rPr lang="en-GB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gan</a:t>
            </a:r>
            <a:r>
              <a:rPr lang="en-GB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yr</a:t>
            </a:r>
            <a:r>
              <a:rPr lang="en-GB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Amgueddfa</a:t>
            </a:r>
            <a:r>
              <a:rPr lang="en-GB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Stori</a:t>
            </a:r>
            <a:r>
              <a:rPr lang="en-GB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wedi’i</a:t>
            </a:r>
            <a:r>
              <a:rPr lang="en-GB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modelu</a:t>
            </a:r>
            <a:r>
              <a:rPr lang="en-GB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yn</a:t>
            </a:r>
            <a:r>
              <a:rPr lang="en-GB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y </a:t>
            </a:r>
            <a:r>
              <a:rPr lang="en-GB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pecyn</a:t>
            </a:r>
            <a:r>
              <a:rPr lang="en-GB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gwers</a:t>
            </a:r>
            <a:r>
              <a:rPr lang="en-GB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– </a:t>
            </a:r>
            <a:r>
              <a:rPr lang="en-GB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llwynog</a:t>
            </a:r>
            <a:r>
              <a:rPr lang="en-GB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ceramig</a:t>
            </a:r>
            <a:r>
              <a:rPr lang="en-GB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sy’n</a:t>
            </a:r>
            <a:r>
              <a:rPr lang="en-GB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cael</a:t>
            </a:r>
            <a:r>
              <a:rPr lang="en-GB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ei</a:t>
            </a:r>
            <a:r>
              <a:rPr lang="en-GB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gadw</a:t>
            </a:r>
            <a:r>
              <a:rPr lang="en-GB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y </a:t>
            </a:r>
            <a:r>
              <a:rPr lang="en-GB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tu</a:t>
            </a:r>
            <a:r>
              <a:rPr lang="en-GB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ôl</a:t>
            </a:r>
            <a:r>
              <a:rPr lang="en-GB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GB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wydr</a:t>
            </a:r>
            <a:r>
              <a:rPr lang="en-GB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en-GB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Ysgrifennu</a:t>
            </a:r>
            <a:r>
              <a:rPr lang="en-GB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taflen</a:t>
            </a:r>
            <a:r>
              <a:rPr lang="en-GB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ysgogi</a:t>
            </a:r>
            <a:r>
              <a:rPr lang="en-GB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Taith</a:t>
            </a:r>
            <a:r>
              <a:rPr lang="en-GB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Stori</a:t>
            </a:r>
            <a:r>
              <a:rPr lang="en-GB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sy'n</a:t>
            </a:r>
            <a:r>
              <a:rPr lang="en-GB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modelu</a:t>
            </a:r>
            <a:r>
              <a:rPr lang="en-GB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enghraifft</a:t>
            </a:r>
            <a:r>
              <a:rPr lang="en-GB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 </a:t>
            </a:r>
            <a:r>
              <a:rPr lang="en-GB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stori</a:t>
            </a:r>
            <a:r>
              <a:rPr lang="en-GB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lle</a:t>
            </a:r>
            <a:r>
              <a:rPr lang="en-GB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mae'r</a:t>
            </a:r>
            <a:r>
              <a:rPr lang="en-GB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creadur</a:t>
            </a:r>
            <a:r>
              <a:rPr lang="en-GB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yn</a:t>
            </a:r>
            <a:r>
              <a:rPr lang="en-GB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torri</a:t>
            </a:r>
            <a:r>
              <a:rPr lang="en-GB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allan</a:t>
            </a:r>
            <a:r>
              <a:rPr lang="en-GB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o'r</a:t>
            </a:r>
            <a:r>
              <a:rPr lang="en-GB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gofod</a:t>
            </a:r>
            <a:r>
              <a:rPr lang="en-GB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arddangos</a:t>
            </a:r>
            <a:r>
              <a:rPr lang="en-GB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GB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Sicrhau</a:t>
            </a:r>
            <a:r>
              <a:rPr lang="en-GB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bod </a:t>
            </a:r>
            <a:r>
              <a:rPr lang="en-GB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eich</a:t>
            </a:r>
            <a:r>
              <a:rPr lang="en-GB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enghraifft</a:t>
            </a:r>
            <a:r>
              <a:rPr lang="en-GB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wedi'i</a:t>
            </a:r>
            <a:r>
              <a:rPr lang="en-GB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modelu</a:t>
            </a:r>
            <a:r>
              <a:rPr lang="en-GB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yn</a:t>
            </a:r>
            <a:r>
              <a:rPr lang="en-GB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cynnwys</a:t>
            </a:r>
            <a:r>
              <a:rPr lang="en-GB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cymeriad</a:t>
            </a:r>
            <a:r>
              <a:rPr lang="en-GB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Cynorthwyydd</a:t>
            </a:r>
            <a:r>
              <a:rPr lang="en-GB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r>
              <a:rPr lang="en-GB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chymeriad</a:t>
            </a:r>
            <a:r>
              <a:rPr lang="en-GB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Rhwystr</a:t>
            </a:r>
            <a:r>
              <a:rPr lang="en-GB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Mae </a:t>
            </a:r>
            <a:r>
              <a:rPr lang="en-GB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enghraifft</a:t>
            </a:r>
            <a:r>
              <a:rPr lang="en-GB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wedi'i</a:t>
            </a:r>
            <a:r>
              <a:rPr lang="en-GB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modelu</a:t>
            </a:r>
            <a:r>
              <a:rPr lang="en-GB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 </a:t>
            </a:r>
            <a:r>
              <a:rPr lang="en-GB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lwynog</a:t>
            </a:r>
            <a:r>
              <a:rPr lang="en-GB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yr</a:t>
            </a:r>
            <a:r>
              <a:rPr lang="en-GB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Amgueddfa</a:t>
            </a:r>
            <a:r>
              <a:rPr lang="en-GB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Stori</a:t>
            </a:r>
            <a:r>
              <a:rPr lang="en-GB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wedi'i</a:t>
            </a:r>
            <a:r>
              <a:rPr lang="en-GB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chynnwys</a:t>
            </a:r>
            <a:r>
              <a:rPr lang="en-GB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yn</a:t>
            </a:r>
            <a:r>
              <a:rPr lang="en-GB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y </a:t>
            </a:r>
            <a:r>
              <a:rPr lang="en-GB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pecyn</a:t>
            </a:r>
            <a:r>
              <a:rPr lang="en-GB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gwers</a:t>
            </a:r>
            <a:r>
              <a:rPr lang="en-GB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Yn</a:t>
            </a:r>
            <a:r>
              <a:rPr lang="en-GB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ddewisol</a:t>
            </a:r>
            <a:r>
              <a:rPr lang="en-GB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ysgrifennu</a:t>
            </a:r>
            <a:r>
              <a:rPr lang="en-GB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ail </a:t>
            </a:r>
            <a:r>
              <a:rPr lang="en-GB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daflen</a:t>
            </a:r>
            <a:r>
              <a:rPr lang="en-GB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ysgogi</a:t>
            </a:r>
            <a:r>
              <a:rPr lang="en-GB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Taith</a:t>
            </a:r>
            <a:r>
              <a:rPr lang="en-GB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Stori</a:t>
            </a:r>
            <a:r>
              <a:rPr lang="en-GB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</a:t>
            </a:r>
            <a:r>
              <a:rPr lang="en-GB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gyfer</a:t>
            </a:r>
            <a:r>
              <a:rPr lang="en-GB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gweithgaredd</a:t>
            </a:r>
            <a:r>
              <a:rPr lang="en-GB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cloi</a:t>
            </a:r>
            <a:r>
              <a:rPr lang="en-GB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Os</a:t>
            </a:r>
            <a:r>
              <a:rPr lang="en-GB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oes</a:t>
            </a:r>
            <a:r>
              <a:rPr lang="en-GB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angen</a:t>
            </a:r>
            <a:r>
              <a:rPr lang="en-GB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addasu'r</a:t>
            </a:r>
            <a:r>
              <a:rPr lang="en-GB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Ffrâm</a:t>
            </a:r>
            <a:r>
              <a:rPr lang="en-GB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Stori</a:t>
            </a:r>
            <a:r>
              <a:rPr lang="en-GB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i'w</a:t>
            </a:r>
            <a:r>
              <a:rPr lang="en-GB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gwneud</a:t>
            </a:r>
            <a:r>
              <a:rPr lang="en-GB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yn</a:t>
            </a:r>
            <a:r>
              <a:rPr lang="en-GB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berthnasol</a:t>
            </a:r>
            <a:r>
              <a:rPr lang="en-GB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i'ch</a:t>
            </a:r>
            <a:r>
              <a:rPr lang="en-GB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enghraifft</a:t>
            </a:r>
            <a:r>
              <a:rPr lang="en-GB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wedi'i</a:t>
            </a:r>
            <a:r>
              <a:rPr lang="en-GB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modelu</a:t>
            </a:r>
            <a:r>
              <a:rPr lang="en-GB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br>
              <a:rPr lang="en-GB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GB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42324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727DDA56-2168-62BA-4DD2-CFB1A2412E7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0445748"/>
              </p:ext>
            </p:extLst>
          </p:nvPr>
        </p:nvGraphicFramePr>
        <p:xfrm>
          <a:off x="238991" y="283247"/>
          <a:ext cx="11741727" cy="53145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40724">
                  <a:extLst>
                    <a:ext uri="{9D8B030D-6E8A-4147-A177-3AD203B41FA5}">
                      <a16:colId xmlns:a16="http://schemas.microsoft.com/office/drawing/2014/main" val="106393922"/>
                    </a:ext>
                  </a:extLst>
                </a:gridCol>
                <a:gridCol w="1307370">
                  <a:extLst>
                    <a:ext uri="{9D8B030D-6E8A-4147-A177-3AD203B41FA5}">
                      <a16:colId xmlns:a16="http://schemas.microsoft.com/office/drawing/2014/main" val="2464388461"/>
                    </a:ext>
                  </a:extLst>
                </a:gridCol>
                <a:gridCol w="4841388">
                  <a:extLst>
                    <a:ext uri="{9D8B030D-6E8A-4147-A177-3AD203B41FA5}">
                      <a16:colId xmlns:a16="http://schemas.microsoft.com/office/drawing/2014/main" val="3363435646"/>
                    </a:ext>
                  </a:extLst>
                </a:gridCol>
                <a:gridCol w="4752245">
                  <a:extLst>
                    <a:ext uri="{9D8B030D-6E8A-4147-A177-3AD203B41FA5}">
                      <a16:colId xmlns:a16="http://schemas.microsoft.com/office/drawing/2014/main" val="1210129274"/>
                    </a:ext>
                  </a:extLst>
                </a:gridCol>
              </a:tblGrid>
              <a:tr h="671346">
                <a:tc>
                  <a:txBody>
                    <a:bodyPr/>
                    <a:lstStyle/>
                    <a:p>
                      <a:r>
                        <a:rPr lang="en-US" sz="16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Amser</a:t>
                      </a:r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</a:p>
                  </a:txBody>
                  <a:tcPr marL="108000" marR="108000" marT="72000" marB="72000">
                    <a:solidFill>
                      <a:srgbClr val="006BF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y-GB" sz="1600" b="1" kern="1200" dirty="0">
                          <a:solidFill>
                            <a:schemeClr val="lt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Adnoddau sydd eu hangen</a:t>
                      </a:r>
                      <a:r>
                        <a:rPr lang="en-GB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08000" marR="108000" marT="72000" marB="72000">
                    <a:solidFill>
                      <a:srgbClr val="006BF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Gweithgaredd</a:t>
                      </a:r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lang="en-US" sz="1600" dirty="0"/>
                    </a:p>
                  </a:txBody>
                  <a:tcPr marL="108000" marR="108000" marT="72000" marB="72000">
                    <a:solidFill>
                      <a:srgbClr val="006B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Enghraifft</a:t>
                      </a:r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wedi'i</a:t>
                      </a:r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modelu</a:t>
                      </a:r>
                      <a:br>
                        <a:rPr lang="en-US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en-US" sz="10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o'r</a:t>
                      </a:r>
                      <a:r>
                        <a:rPr lang="en-US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0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Amgueddfa</a:t>
                      </a:r>
                      <a:r>
                        <a:rPr lang="en-US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0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Stori</a:t>
                      </a:r>
                      <a:r>
                        <a:rPr lang="en-US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lang="en-US" sz="1000" dirty="0"/>
                    </a:p>
                  </a:txBody>
                  <a:tcPr marL="108000" marR="108000" marT="72000" marB="72000">
                    <a:solidFill>
                      <a:srgbClr val="006B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5581164"/>
                  </a:ext>
                </a:extLst>
              </a:tr>
              <a:tr h="515498">
                <a:tc gridSpan="4">
                  <a:txBody>
                    <a:bodyPr/>
                    <a:lstStyle/>
                    <a:p>
                      <a:r>
                        <a:rPr lang="en-US" b="1" dirty="0" err="1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Rhan</a:t>
                      </a:r>
                      <a:r>
                        <a:rPr lang="en-US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1: SESIWN LLYTHRENNEDD </a:t>
                      </a:r>
                      <a:endParaRPr lang="en-US" b="1" dirty="0">
                        <a:solidFill>
                          <a:schemeClr val="bg1"/>
                        </a:solidFill>
                      </a:endParaRPr>
                    </a:p>
                  </a:txBody>
                  <a:tcPr marL="108000" marR="108000" marT="72000" marB="72000"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D15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6491520"/>
                  </a:ext>
                </a:extLst>
              </a:tr>
              <a:tr h="3867142">
                <a:tc>
                  <a:txBody>
                    <a:bodyPr/>
                    <a:lstStyle/>
                    <a:p>
                      <a:r>
                        <a:rPr lang="en-GB" sz="1000" dirty="0">
                          <a:solidFill>
                            <a:srgbClr val="006BF6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5 </a:t>
                      </a:r>
                      <a:r>
                        <a:rPr lang="en-GB" sz="1000" dirty="0" err="1">
                          <a:solidFill>
                            <a:srgbClr val="006BF6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munud</a:t>
                      </a:r>
                      <a:r>
                        <a:rPr lang="en-GB" sz="1000" dirty="0">
                          <a:solidFill>
                            <a:srgbClr val="006BF6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lang="en-US" sz="1000" dirty="0">
                        <a:solidFill>
                          <a:srgbClr val="006BF6"/>
                        </a:solidFill>
                      </a:endParaRPr>
                    </a:p>
                  </a:txBody>
                  <a:tcPr marL="108000" marR="108000" marT="72000" marB="7200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Llun</a:t>
                      </a:r>
                      <a:r>
                        <a:rPr lang="en-GB" sz="10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o'r</a:t>
                      </a:r>
                      <a:r>
                        <a:rPr lang="en-GB" sz="10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creadur</a:t>
                      </a:r>
                      <a:r>
                        <a:rPr lang="en-GB" sz="10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a </a:t>
                      </a:r>
                      <a:r>
                        <a:rPr lang="en-GB" sz="1000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ddewiswyd</a:t>
                      </a:r>
                      <a:r>
                        <a:rPr lang="en-GB" sz="10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ymlaen</a:t>
                      </a:r>
                      <a:r>
                        <a:rPr lang="en-GB" sz="10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llaw</a:t>
                      </a:r>
                      <a:r>
                        <a:rPr lang="en-GB" sz="10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o'ch</a:t>
                      </a:r>
                      <a:r>
                        <a:rPr lang="en-GB" sz="10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casgliad</a:t>
                      </a:r>
                      <a:r>
                        <a:rPr lang="en-GB" sz="10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.</a:t>
                      </a:r>
                    </a:p>
                    <a:p>
                      <a:endParaRPr 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08000" marR="108000" marT="72000" marB="7200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Cyflwynwch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ddelwedd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o’r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creadur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a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ddewiswyd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amgylchedd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Amgueddfa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fel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llun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sgrin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neu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gopïau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printiedig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Bydd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y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myfyrwyr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chwilio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am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arddangosyn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go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iawn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hymweliad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â'r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Amgueddfa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ddiweddarach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, neu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efallai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bod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eisoes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wedi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gweld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arddangosyn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go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iawn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ymweliad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cynharach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 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Fel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dosbarth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trafodwch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sut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brofiad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fyddai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bod y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creadur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hwn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Beth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allwch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chi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weld?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Beth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allwch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chi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glywed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?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Beth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allwch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chi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arogli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?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Beth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yw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teimlad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y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tir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wrth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eich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pawennau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/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crafangau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/ac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ati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?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Beth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yw’r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tymheredd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– pa mor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boeth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neu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oer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ydych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chi’n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teimlo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eich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croen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/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ffwr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/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plu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/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adenydd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? </a:t>
                      </a:r>
                      <a:endParaRPr 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08000" marR="108000" marT="72000" marB="7200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Dangoswch</a:t>
                      </a:r>
                      <a:r>
                        <a:rPr lang="en-GB" sz="10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ddelwedd</a:t>
                      </a:r>
                      <a:r>
                        <a:rPr lang="en-GB" sz="10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o'r</a:t>
                      </a:r>
                      <a:r>
                        <a:rPr lang="en-GB" sz="10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Llwynog</a:t>
                      </a:r>
                      <a:r>
                        <a:rPr lang="en-GB" sz="10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y </a:t>
                      </a:r>
                      <a:r>
                        <a:rPr lang="en-GB" sz="1000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tu</a:t>
                      </a:r>
                      <a:r>
                        <a:rPr lang="en-GB" sz="10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ôl</a:t>
                      </a:r>
                      <a:r>
                        <a:rPr lang="en-GB" sz="10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i</a:t>
                      </a:r>
                      <a:r>
                        <a:rPr lang="en-GB" sz="10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wydr</a:t>
                      </a:r>
                      <a:r>
                        <a:rPr lang="en-GB" sz="10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ar</a:t>
                      </a:r>
                      <a:r>
                        <a:rPr lang="en-GB" sz="10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y PowerPoint neu </a:t>
                      </a:r>
                      <a:r>
                        <a:rPr lang="en-GB" sz="1000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ar</a:t>
                      </a:r>
                      <a:r>
                        <a:rPr lang="en-GB" sz="10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luniau</a:t>
                      </a:r>
                      <a:r>
                        <a:rPr lang="en-GB" sz="10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printiedig</a:t>
                      </a:r>
                      <a:r>
                        <a:rPr lang="en-GB" sz="10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i'w</a:t>
                      </a:r>
                      <a:r>
                        <a:rPr lang="en-GB" sz="10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rhannu</a:t>
                      </a:r>
                      <a:r>
                        <a:rPr lang="en-GB" sz="10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. </a:t>
                      </a:r>
                    </a:p>
                    <a:p>
                      <a:r>
                        <a:rPr lang="en-GB" sz="10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 </a:t>
                      </a:r>
                    </a:p>
                    <a:p>
                      <a:endParaRPr lang="en-GB" sz="1000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endParaRPr lang="en-GB" sz="1000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endParaRPr lang="en-GB" sz="1000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endParaRPr lang="en-GB" sz="1000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endParaRPr lang="en-GB" sz="1000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endParaRPr lang="en-GB" sz="1000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endParaRPr lang="en-GB" sz="1000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endParaRPr lang="en-GB" sz="1000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endParaRPr lang="en-GB" sz="1000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endParaRPr lang="en-GB" sz="1000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endParaRPr lang="en-GB" sz="1000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endParaRPr lang="en-GB" sz="1000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endParaRPr lang="en-GB" sz="1000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r>
                        <a:rPr lang="en-GB" sz="1000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Fel</a:t>
                      </a:r>
                      <a:r>
                        <a:rPr lang="en-GB" sz="10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dosbarth</a:t>
                      </a:r>
                      <a:r>
                        <a:rPr lang="en-GB" sz="10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GB" sz="1000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trafodwch</a:t>
                      </a:r>
                      <a:r>
                        <a:rPr lang="en-GB" sz="10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sut</a:t>
                      </a:r>
                      <a:r>
                        <a:rPr lang="en-GB" sz="10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brofiad</a:t>
                      </a:r>
                      <a:r>
                        <a:rPr lang="en-GB" sz="10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fyddai</a:t>
                      </a:r>
                      <a:r>
                        <a:rPr lang="en-GB" sz="10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bod y </a:t>
                      </a:r>
                      <a:r>
                        <a:rPr lang="en-GB" sz="1000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creadur</a:t>
                      </a:r>
                      <a:r>
                        <a:rPr lang="en-GB" sz="10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hwn</a:t>
                      </a:r>
                      <a:r>
                        <a:rPr lang="en-GB" sz="10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. </a:t>
                      </a:r>
                    </a:p>
                    <a:p>
                      <a:pPr lvl="0"/>
                      <a:r>
                        <a:rPr lang="en-GB" sz="10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Beth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allwch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chi </a:t>
                      </a:r>
                      <a:r>
                        <a:rPr lang="en-GB" sz="1000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ei</a:t>
                      </a:r>
                      <a:r>
                        <a:rPr lang="en-GB" sz="10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weld?</a:t>
                      </a:r>
                    </a:p>
                    <a:p>
                      <a:pPr lvl="0"/>
                      <a:r>
                        <a:rPr lang="en-GB" sz="10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Beth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allwch</a:t>
                      </a:r>
                      <a:r>
                        <a:rPr lang="en-GB" sz="10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chi </a:t>
                      </a:r>
                      <a:r>
                        <a:rPr lang="en-GB" sz="1000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ei</a:t>
                      </a:r>
                      <a:r>
                        <a:rPr lang="en-GB" sz="10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glywed</a:t>
                      </a:r>
                      <a:r>
                        <a:rPr lang="en-GB" sz="10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?</a:t>
                      </a:r>
                    </a:p>
                    <a:p>
                      <a:pPr lvl="0"/>
                      <a:r>
                        <a:rPr lang="en-GB" sz="10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Beth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allwch</a:t>
                      </a:r>
                      <a:r>
                        <a:rPr lang="en-GB" sz="10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chi </a:t>
                      </a:r>
                      <a:r>
                        <a:rPr lang="en-GB" sz="1000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ei</a:t>
                      </a:r>
                      <a:r>
                        <a:rPr lang="en-GB" sz="10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arogli</a:t>
                      </a:r>
                      <a:r>
                        <a:rPr lang="en-GB" sz="10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?</a:t>
                      </a:r>
                    </a:p>
                    <a:p>
                      <a:pPr lvl="0"/>
                      <a:r>
                        <a:rPr lang="en-GB" sz="10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Beth </a:t>
                      </a:r>
                      <a:r>
                        <a:rPr lang="en-GB" sz="1000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yw</a:t>
                      </a:r>
                      <a:r>
                        <a:rPr lang="en-GB" sz="10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teimlad</a:t>
                      </a:r>
                      <a:r>
                        <a:rPr lang="en-GB" sz="10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y </a:t>
                      </a:r>
                      <a:r>
                        <a:rPr lang="en-GB" sz="1000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tir</a:t>
                      </a:r>
                      <a:r>
                        <a:rPr lang="en-GB" sz="10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wrth</a:t>
                      </a:r>
                      <a:r>
                        <a:rPr lang="en-GB" sz="10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eich</a:t>
                      </a:r>
                      <a:r>
                        <a:rPr lang="en-GB" sz="10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pawennau</a:t>
                      </a:r>
                      <a:r>
                        <a:rPr lang="en-GB" sz="10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/</a:t>
                      </a:r>
                      <a:r>
                        <a:rPr lang="en-GB" sz="1000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crafangau</a:t>
                      </a:r>
                      <a:r>
                        <a:rPr lang="en-GB" sz="10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/ac </a:t>
                      </a:r>
                      <a:r>
                        <a:rPr lang="en-GB" sz="1000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ati</a:t>
                      </a:r>
                      <a:r>
                        <a:rPr lang="en-GB" sz="10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?</a:t>
                      </a:r>
                    </a:p>
                    <a:p>
                      <a:pPr lvl="0"/>
                      <a:r>
                        <a:rPr lang="en-GB" sz="10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Beth </a:t>
                      </a:r>
                      <a:r>
                        <a:rPr lang="en-GB" sz="1000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yw’r</a:t>
                      </a:r>
                      <a:r>
                        <a:rPr lang="en-GB" sz="10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tymheredd</a:t>
                      </a:r>
                      <a:r>
                        <a:rPr lang="en-GB" sz="10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– pa mor </a:t>
                      </a:r>
                      <a:r>
                        <a:rPr lang="en-GB" sz="1000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boeth</a:t>
                      </a:r>
                      <a:r>
                        <a:rPr lang="en-GB" sz="10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neu </a:t>
                      </a:r>
                      <a:r>
                        <a:rPr lang="en-GB" sz="1000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oer</a:t>
                      </a:r>
                      <a:r>
                        <a:rPr lang="en-GB" sz="10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ydych</a:t>
                      </a:r>
                      <a:r>
                        <a:rPr lang="en-GB" sz="10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chi’n</a:t>
                      </a:r>
                      <a:r>
                        <a:rPr lang="en-GB" sz="10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teimlo</a:t>
                      </a:r>
                      <a:r>
                        <a:rPr lang="en-GB" sz="10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ar</a:t>
                      </a:r>
                      <a:r>
                        <a:rPr lang="en-GB" sz="10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eich</a:t>
                      </a:r>
                      <a:r>
                        <a:rPr lang="en-GB" sz="10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croen</a:t>
                      </a:r>
                      <a:r>
                        <a:rPr lang="en-GB" sz="10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/</a:t>
                      </a:r>
                      <a:r>
                        <a:rPr lang="en-GB" sz="1000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ffwr</a:t>
                      </a:r>
                      <a:r>
                        <a:rPr lang="en-GB" sz="10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/</a:t>
                      </a:r>
                      <a:r>
                        <a:rPr lang="en-GB" sz="1000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plu</a:t>
                      </a:r>
                      <a:r>
                        <a:rPr lang="en-GB" sz="10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/</a:t>
                      </a:r>
                      <a:r>
                        <a:rPr lang="en-GB" sz="1000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adenydd</a:t>
                      </a:r>
                      <a:r>
                        <a:rPr lang="en-GB" sz="10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?</a:t>
                      </a:r>
                    </a:p>
                    <a:p>
                      <a:endParaRPr lang="en-US" dirty="0"/>
                    </a:p>
                  </a:txBody>
                  <a:tcPr marL="108000" marR="108000" marT="72000" marB="7200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31563992"/>
                  </a:ext>
                </a:extLst>
              </a:tr>
            </a:tbl>
          </a:graphicData>
        </a:graphic>
      </p:graphicFrame>
      <p:pic>
        <p:nvPicPr>
          <p:cNvPr id="15" name="Picture 14">
            <a:extLst>
              <a:ext uri="{FF2B5EF4-FFF2-40B4-BE49-F238E27FC236}">
                <a16:creationId xmlns:a16="http://schemas.microsoft.com/office/drawing/2014/main" id="{32EDFF91-3823-058C-57FE-96A75018FD3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2891" y="1901107"/>
            <a:ext cx="1579900" cy="1945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3667562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2"/>
    </p:ext>
  </p:extLs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727DDA56-2168-62BA-4DD2-CFB1A2412E7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0966754"/>
              </p:ext>
            </p:extLst>
          </p:nvPr>
        </p:nvGraphicFramePr>
        <p:xfrm>
          <a:off x="238991" y="283247"/>
          <a:ext cx="11762146" cy="5258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74124">
                  <a:extLst>
                    <a:ext uri="{9D8B030D-6E8A-4147-A177-3AD203B41FA5}">
                      <a16:colId xmlns:a16="http://schemas.microsoft.com/office/drawing/2014/main" val="106393922"/>
                    </a:ext>
                  </a:extLst>
                </a:gridCol>
                <a:gridCol w="1194389">
                  <a:extLst>
                    <a:ext uri="{9D8B030D-6E8A-4147-A177-3AD203B41FA5}">
                      <a16:colId xmlns:a16="http://schemas.microsoft.com/office/drawing/2014/main" val="401161597"/>
                    </a:ext>
                  </a:extLst>
                </a:gridCol>
                <a:gridCol w="4841388">
                  <a:extLst>
                    <a:ext uri="{9D8B030D-6E8A-4147-A177-3AD203B41FA5}">
                      <a16:colId xmlns:a16="http://schemas.microsoft.com/office/drawing/2014/main" val="3363435646"/>
                    </a:ext>
                  </a:extLst>
                </a:gridCol>
                <a:gridCol w="4752245">
                  <a:extLst>
                    <a:ext uri="{9D8B030D-6E8A-4147-A177-3AD203B41FA5}">
                      <a16:colId xmlns:a16="http://schemas.microsoft.com/office/drawing/2014/main" val="1210129274"/>
                    </a:ext>
                  </a:extLst>
                </a:gridCol>
              </a:tblGrid>
              <a:tr h="671346">
                <a:tc>
                  <a:txBody>
                    <a:bodyPr/>
                    <a:lstStyle/>
                    <a:p>
                      <a:r>
                        <a:rPr lang="en-US" sz="16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Amser</a:t>
                      </a:r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</a:p>
                  </a:txBody>
                  <a:tcPr marL="108000" marR="108000" marT="72000" marB="72000">
                    <a:solidFill>
                      <a:srgbClr val="006BF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y-GB" sz="1600" b="1" kern="1200" dirty="0">
                          <a:solidFill>
                            <a:schemeClr val="lt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Adnoddau sydd eu hangen</a:t>
                      </a:r>
                      <a:r>
                        <a:rPr lang="en-GB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08000" marR="108000" marT="72000" marB="72000">
                    <a:solidFill>
                      <a:srgbClr val="006BF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Gweithgaredd</a:t>
                      </a:r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lang="en-US" sz="1600" dirty="0"/>
                    </a:p>
                  </a:txBody>
                  <a:tcPr marL="108000" marR="108000" marT="72000" marB="72000">
                    <a:solidFill>
                      <a:srgbClr val="006B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Enghraifft</a:t>
                      </a:r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wedi'i</a:t>
                      </a:r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modelu</a:t>
                      </a:r>
                      <a:b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en-US" sz="10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o'r</a:t>
                      </a:r>
                      <a:r>
                        <a:rPr lang="en-US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0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Amgueddfa</a:t>
                      </a:r>
                      <a:r>
                        <a:rPr lang="en-US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0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Stori</a:t>
                      </a:r>
                      <a:r>
                        <a:rPr lang="en-US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lang="en-US" sz="1000" dirty="0"/>
                    </a:p>
                  </a:txBody>
                  <a:tcPr marL="108000" marR="108000" marT="72000" marB="72000">
                    <a:solidFill>
                      <a:srgbClr val="006B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5581164"/>
                  </a:ext>
                </a:extLst>
              </a:tr>
              <a:tr h="515498">
                <a:tc gridSpan="4">
                  <a:txBody>
                    <a:bodyPr/>
                    <a:lstStyle/>
                    <a:p>
                      <a:r>
                        <a:rPr lang="en-US" b="1" dirty="0" err="1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Rhan</a:t>
                      </a:r>
                      <a:r>
                        <a:rPr lang="en-US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1: </a:t>
                      </a:r>
                      <a:r>
                        <a:rPr lang="en-US" b="1" dirty="0" err="1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Sesiwn</a:t>
                      </a:r>
                      <a:r>
                        <a:rPr lang="en-US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b="1" dirty="0" err="1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Llythrennedd</a:t>
                      </a:r>
                      <a:r>
                        <a:rPr lang="en-US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lang="en-US" b="1" dirty="0">
                        <a:solidFill>
                          <a:schemeClr val="bg1"/>
                        </a:solidFill>
                      </a:endParaRPr>
                    </a:p>
                  </a:txBody>
                  <a:tcPr marL="108000" marR="108000" marT="72000" marB="72000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D15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6491520"/>
                  </a:ext>
                </a:extLst>
              </a:tr>
              <a:tr h="3867142">
                <a:tc>
                  <a:txBody>
                    <a:bodyPr/>
                    <a:lstStyle/>
                    <a:p>
                      <a:r>
                        <a:rPr lang="en-GB" sz="1000" dirty="0">
                          <a:solidFill>
                            <a:srgbClr val="006BF6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5 </a:t>
                      </a:r>
                      <a:r>
                        <a:rPr lang="en-GB" sz="1000" dirty="0" err="1">
                          <a:solidFill>
                            <a:srgbClr val="006BF6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munud</a:t>
                      </a:r>
                      <a:r>
                        <a:rPr lang="en-GB" sz="1000" dirty="0">
                          <a:solidFill>
                            <a:srgbClr val="006BF6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lang="en-US" sz="1000" dirty="0">
                        <a:solidFill>
                          <a:srgbClr val="006BF6"/>
                        </a:solidFill>
                      </a:endParaRPr>
                    </a:p>
                  </a:txBody>
                  <a:tcPr marL="108000" marR="108000" marT="72000" marB="7200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Llun</a:t>
                      </a:r>
                      <a:r>
                        <a:rPr lang="en-GB" sz="10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o'r</a:t>
                      </a:r>
                      <a:r>
                        <a:rPr lang="en-GB" sz="10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creadur</a:t>
                      </a:r>
                      <a:r>
                        <a:rPr lang="en-GB" sz="10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a </a:t>
                      </a:r>
                      <a:r>
                        <a:rPr lang="en-GB" sz="1000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ddewiswyd</a:t>
                      </a:r>
                      <a:r>
                        <a:rPr lang="en-GB" sz="10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ymlaen</a:t>
                      </a:r>
                      <a:r>
                        <a:rPr lang="en-GB" sz="10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llaw</a:t>
                      </a:r>
                      <a:r>
                        <a:rPr lang="en-GB" sz="10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o'ch</a:t>
                      </a:r>
                      <a:r>
                        <a:rPr lang="en-GB" sz="10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casgliad</a:t>
                      </a:r>
                      <a:r>
                        <a:rPr lang="en-GB" sz="10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.</a:t>
                      </a:r>
                    </a:p>
                  </a:txBody>
                  <a:tcPr marL="108000" marR="108000" marT="72000" marB="7200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Cyflwynwch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ddelwedd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o’r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creadur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a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ddewiswyd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amgylchedd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Amgueddfa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fel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llun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sgrin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neu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gopïau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printiedig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Bydd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y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myfyrwyr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chwilio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am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arddangosyn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go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iawn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hymweliad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â'r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Amgueddfa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ddiweddarach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, neu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efallai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bod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eisoes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wedi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gweld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arddangosyn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go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iawn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ymweliad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cynharach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 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Fel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dosbarth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trafodwch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sut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brofiad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fyddai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bod y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creadur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hwn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 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Roboto" panose="02000000000000000000" pitchFamily="2" charset="0"/>
                        <a:buChar char="-"/>
                        <a:tabLst/>
                        <a:defRPr/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Beth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allwch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chi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weld?</a:t>
                      </a:r>
                    </a:p>
                    <a:p>
                      <a:pPr marL="342900" lvl="0" indent="-342900">
                        <a:lnSpc>
                          <a:spcPct val="107000"/>
                        </a:lnSpc>
                        <a:buFont typeface="Roboto" panose="02000000000000000000" pitchFamily="2" charset="0"/>
                        <a:buChar char="-"/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Beth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allwch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chi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weld?</a:t>
                      </a:r>
                    </a:p>
                    <a:p>
                      <a:pPr marL="342900" lvl="0" indent="-342900">
                        <a:lnSpc>
                          <a:spcPct val="107000"/>
                        </a:lnSpc>
                        <a:buFont typeface="Roboto" panose="02000000000000000000" pitchFamily="2" charset="0"/>
                        <a:buChar char="-"/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Beth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allwch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chi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arogli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?</a:t>
                      </a:r>
                    </a:p>
                    <a:p>
                      <a:pPr marL="342900" lvl="0" indent="-342900">
                        <a:lnSpc>
                          <a:spcPct val="107000"/>
                        </a:lnSpc>
                        <a:buFont typeface="Roboto" panose="02000000000000000000" pitchFamily="2" charset="0"/>
                        <a:buChar char="-"/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Beth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yw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teimlad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y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tir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wrth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eich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pawennau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/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crafangau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/ac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ati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?</a:t>
                      </a: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800"/>
                        </a:spcAft>
                        <a:buFont typeface="Roboto" panose="02000000000000000000" pitchFamily="2" charset="0"/>
                        <a:buChar char="-"/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Beth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yw’r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tymheredd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– pa mor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boeth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neu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oer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ydych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chi’n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teimlo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eich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croen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/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ffwr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/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plu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/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adenydd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?</a:t>
                      </a: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800"/>
                        </a:spcAft>
                        <a:buFont typeface="Roboto" panose="02000000000000000000" pitchFamily="2" charset="0"/>
                        <a:buChar char="-"/>
                      </a:pPr>
                      <a:endParaRPr lang="en-GB" sz="10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08000" marR="108000" marT="72000" marB="7200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Dangoswch</a:t>
                      </a:r>
                      <a:r>
                        <a:rPr lang="en-GB" sz="10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ddelwedd</a:t>
                      </a:r>
                      <a:r>
                        <a:rPr lang="en-GB" sz="10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o'r</a:t>
                      </a:r>
                      <a:r>
                        <a:rPr lang="en-GB" sz="10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Llwynog</a:t>
                      </a:r>
                      <a:r>
                        <a:rPr lang="en-GB" sz="10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y </a:t>
                      </a:r>
                      <a:r>
                        <a:rPr lang="en-GB" sz="1000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tu</a:t>
                      </a:r>
                      <a:r>
                        <a:rPr lang="en-GB" sz="10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ôl</a:t>
                      </a:r>
                      <a:r>
                        <a:rPr lang="en-GB" sz="10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i</a:t>
                      </a:r>
                      <a:r>
                        <a:rPr lang="en-GB" sz="10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wydr</a:t>
                      </a:r>
                      <a:r>
                        <a:rPr lang="en-GB" sz="10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ar</a:t>
                      </a:r>
                      <a:r>
                        <a:rPr lang="en-GB" sz="10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y PowerPoint neu </a:t>
                      </a:r>
                      <a:r>
                        <a:rPr lang="en-GB" sz="1000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ar</a:t>
                      </a:r>
                      <a:r>
                        <a:rPr lang="en-GB" sz="10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luniau</a:t>
                      </a:r>
                      <a:r>
                        <a:rPr lang="en-GB" sz="10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printiedig</a:t>
                      </a:r>
                      <a:r>
                        <a:rPr lang="en-GB" sz="10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i'w</a:t>
                      </a:r>
                      <a:r>
                        <a:rPr lang="en-GB" sz="10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rhannu</a:t>
                      </a:r>
                      <a:r>
                        <a:rPr lang="en-GB" sz="10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. </a:t>
                      </a:r>
                    </a:p>
                    <a:p>
                      <a:r>
                        <a:rPr lang="en-GB" sz="10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 </a:t>
                      </a:r>
                    </a:p>
                    <a:p>
                      <a:endParaRPr lang="en-GB" sz="1000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endParaRPr lang="en-GB" sz="1000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endParaRPr lang="en-GB" sz="1000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endParaRPr lang="en-GB" sz="1000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endParaRPr lang="en-GB" sz="1000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endParaRPr lang="en-GB" sz="1000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endParaRPr lang="en-GB" sz="1000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endParaRPr lang="en-GB" sz="1000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endParaRPr lang="en-GB" sz="1000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endParaRPr lang="en-GB" sz="1000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endParaRPr lang="en-GB" sz="1000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endParaRPr lang="en-GB" sz="1000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endParaRPr lang="en-GB" sz="1000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r>
                        <a:rPr lang="en-GB" sz="1000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Fel</a:t>
                      </a:r>
                      <a:r>
                        <a:rPr lang="en-GB" sz="10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dosbarth</a:t>
                      </a:r>
                      <a:r>
                        <a:rPr lang="en-GB" sz="10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GB" sz="1000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trafodwch</a:t>
                      </a:r>
                      <a:r>
                        <a:rPr lang="en-GB" sz="10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sut</a:t>
                      </a:r>
                      <a:r>
                        <a:rPr lang="en-GB" sz="10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brofiad</a:t>
                      </a:r>
                      <a:r>
                        <a:rPr lang="en-GB" sz="10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fyddai</a:t>
                      </a:r>
                      <a:r>
                        <a:rPr lang="en-GB" sz="10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bod y </a:t>
                      </a:r>
                      <a:r>
                        <a:rPr lang="en-GB" sz="1000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creadur</a:t>
                      </a:r>
                      <a:r>
                        <a:rPr lang="en-GB" sz="10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hwn</a:t>
                      </a:r>
                      <a:r>
                        <a:rPr lang="en-GB" sz="10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. </a:t>
                      </a: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Roboto" panose="02000000000000000000" pitchFamily="2" charset="0"/>
                        <a:buChar char="-"/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Beth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allwch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chi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weld?</a:t>
                      </a: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Roboto" panose="02000000000000000000" pitchFamily="2" charset="0"/>
                        <a:buChar char="-"/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Beth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allwch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chi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glywed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?</a:t>
                      </a: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Roboto" panose="02000000000000000000" pitchFamily="2" charset="0"/>
                        <a:buChar char="-"/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Beth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allwch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chi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arogli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?</a:t>
                      </a: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Roboto" panose="02000000000000000000" pitchFamily="2" charset="0"/>
                        <a:buChar char="-"/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Beth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yw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teimlad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y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tir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wrth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eich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pawennau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/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crafangau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/ac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ati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?</a:t>
                      </a: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Roboto" panose="02000000000000000000" pitchFamily="2" charset="0"/>
                        <a:buChar char="-"/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Beth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yw’r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tymheredd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– pa mor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boeth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neu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oer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ydych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chi’n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teimlo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eich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croen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/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ffwr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/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plu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/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adenydd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?</a:t>
                      </a:r>
                    </a:p>
                  </a:txBody>
                  <a:tcPr marL="108000" marR="108000" marT="72000" marB="7200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31563992"/>
                  </a:ext>
                </a:extLst>
              </a:tr>
            </a:tbl>
          </a:graphicData>
        </a:graphic>
      </p:graphicFrame>
      <p:pic>
        <p:nvPicPr>
          <p:cNvPr id="15" name="Picture 14">
            <a:extLst>
              <a:ext uri="{FF2B5EF4-FFF2-40B4-BE49-F238E27FC236}">
                <a16:creationId xmlns:a16="http://schemas.microsoft.com/office/drawing/2014/main" id="{32EDFF91-3823-058C-57FE-96A75018FD3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2891" y="1901107"/>
            <a:ext cx="1579900" cy="1945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2053680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2"/>
    </p:ext>
  </p:extLs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727DDA56-2168-62BA-4DD2-CFB1A2412E7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9978669"/>
              </p:ext>
            </p:extLst>
          </p:nvPr>
        </p:nvGraphicFramePr>
        <p:xfrm>
          <a:off x="238991" y="108323"/>
          <a:ext cx="11762146" cy="668992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74124">
                  <a:extLst>
                    <a:ext uri="{9D8B030D-6E8A-4147-A177-3AD203B41FA5}">
                      <a16:colId xmlns:a16="http://schemas.microsoft.com/office/drawing/2014/main" val="106393922"/>
                    </a:ext>
                  </a:extLst>
                </a:gridCol>
                <a:gridCol w="1194389">
                  <a:extLst>
                    <a:ext uri="{9D8B030D-6E8A-4147-A177-3AD203B41FA5}">
                      <a16:colId xmlns:a16="http://schemas.microsoft.com/office/drawing/2014/main" val="401161597"/>
                    </a:ext>
                  </a:extLst>
                </a:gridCol>
                <a:gridCol w="4841388">
                  <a:extLst>
                    <a:ext uri="{9D8B030D-6E8A-4147-A177-3AD203B41FA5}">
                      <a16:colId xmlns:a16="http://schemas.microsoft.com/office/drawing/2014/main" val="3363435646"/>
                    </a:ext>
                  </a:extLst>
                </a:gridCol>
                <a:gridCol w="4752245">
                  <a:extLst>
                    <a:ext uri="{9D8B030D-6E8A-4147-A177-3AD203B41FA5}">
                      <a16:colId xmlns:a16="http://schemas.microsoft.com/office/drawing/2014/main" val="1210129274"/>
                    </a:ext>
                  </a:extLst>
                </a:gridCol>
              </a:tblGrid>
              <a:tr h="858886">
                <a:tc>
                  <a:txBody>
                    <a:bodyPr/>
                    <a:lstStyle/>
                    <a:p>
                      <a:r>
                        <a:rPr lang="en-US" sz="16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Amser</a:t>
                      </a:r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</a:p>
                  </a:txBody>
                  <a:tcPr marL="108000" marR="108000" marT="72000" marB="72000">
                    <a:solidFill>
                      <a:srgbClr val="006BF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y-GB" sz="1600" b="1" kern="1200">
                          <a:solidFill>
                            <a:schemeClr val="lt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Adnoddau sydd eu hangen</a:t>
                      </a:r>
                      <a:r>
                        <a:rPr lang="en-GB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08000" marR="108000" marT="72000" marB="72000">
                    <a:solidFill>
                      <a:srgbClr val="006BF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Gweithgaredd </a:t>
                      </a:r>
                      <a:endParaRPr lang="en-US" sz="1600" dirty="0"/>
                    </a:p>
                  </a:txBody>
                  <a:tcPr marL="108000" marR="108000" marT="72000" marB="72000">
                    <a:solidFill>
                      <a:srgbClr val="006B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Enghraifft</a:t>
                      </a:r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wedi'i</a:t>
                      </a:r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modelu</a:t>
                      </a:r>
                      <a:b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en-US" sz="10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o'r</a:t>
                      </a:r>
                      <a:r>
                        <a:rPr lang="en-US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0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Amgueddfa</a:t>
                      </a:r>
                      <a:r>
                        <a:rPr lang="en-US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0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Stori</a:t>
                      </a:r>
                      <a:r>
                        <a:rPr lang="en-US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lang="en-US" sz="1000" dirty="0"/>
                    </a:p>
                  </a:txBody>
                  <a:tcPr marL="108000" marR="108000" marT="72000" marB="72000">
                    <a:solidFill>
                      <a:srgbClr val="006B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5581164"/>
                  </a:ext>
                </a:extLst>
              </a:tr>
              <a:tr h="410372">
                <a:tc gridSpan="4">
                  <a:txBody>
                    <a:bodyPr/>
                    <a:lstStyle/>
                    <a:p>
                      <a:r>
                        <a:rPr lang="en-US" b="1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Rhan 1: Sesiwn Llythrennedd </a:t>
                      </a:r>
                      <a:endParaRPr lang="en-US" b="1" dirty="0">
                        <a:solidFill>
                          <a:schemeClr val="bg1"/>
                        </a:solidFill>
                      </a:endParaRPr>
                    </a:p>
                  </a:txBody>
                  <a:tcPr marL="108000" marR="108000" marT="72000" marB="72000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D15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6491520"/>
                  </a:ext>
                </a:extLst>
              </a:tr>
              <a:tr h="529356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>
                          <a:solidFill>
                            <a:srgbClr val="006BF6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10 </a:t>
                      </a:r>
                      <a:r>
                        <a:rPr lang="en-GB" sz="1000" dirty="0" err="1">
                          <a:solidFill>
                            <a:srgbClr val="006BF6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munud</a:t>
                      </a:r>
                      <a:r>
                        <a:rPr lang="en-GB" sz="1000" dirty="0">
                          <a:solidFill>
                            <a:srgbClr val="006BF6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lang="en-US" sz="1000" dirty="0">
                        <a:solidFill>
                          <a:srgbClr val="006BF6"/>
                        </a:solidFill>
                      </a:endParaRPr>
                    </a:p>
                    <a:p>
                      <a:endParaRPr lang="en-US" sz="1000" dirty="0">
                        <a:solidFill>
                          <a:srgbClr val="006BF6"/>
                        </a:solidFill>
                      </a:endParaRPr>
                    </a:p>
                  </a:txBody>
                  <a:tcPr marL="108000" marR="108000" marT="72000" marB="7200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Swigod</a:t>
                      </a:r>
                      <a:r>
                        <a:rPr lang="en-GB" sz="10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siarad</a:t>
                      </a:r>
                      <a:r>
                        <a:rPr lang="en-GB" sz="10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GB" sz="1000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calon</a:t>
                      </a:r>
                      <a:r>
                        <a:rPr lang="en-GB" sz="10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a </a:t>
                      </a:r>
                      <a:r>
                        <a:rPr lang="en-GB" sz="1000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meddwl</a:t>
                      </a:r>
                      <a:r>
                        <a:rPr lang="en-GB" sz="10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, (</a:t>
                      </a:r>
                      <a:r>
                        <a:rPr lang="en-GB" sz="1000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digon</a:t>
                      </a:r>
                      <a:r>
                        <a:rPr lang="en-GB" sz="10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i</a:t>
                      </a:r>
                      <a:r>
                        <a:rPr lang="en-GB" sz="10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un </a:t>
                      </a:r>
                      <a:r>
                        <a:rPr lang="en-GB" sz="1000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fesul</a:t>
                      </a:r>
                      <a:r>
                        <a:rPr lang="en-GB" sz="10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myfyriwr</a:t>
                      </a:r>
                      <a:r>
                        <a:rPr lang="en-GB" sz="10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000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1" dirty="0">
                          <a:solidFill>
                            <a:srgbClr val="4E2DCC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(ADNODD A)</a:t>
                      </a:r>
                      <a:br>
                        <a:rPr lang="en-GB" sz="1100" b="1" dirty="0">
                          <a:solidFill>
                            <a:srgbClr val="4E2DCC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</a:br>
                      <a:r>
                        <a:rPr lang="en-GB" sz="11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11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Beiros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lang="en-GB" sz="1000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000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108000" marR="108000" marT="72000" marB="7200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4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Trefnwch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y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myfyrwyr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mewn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grwpiau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o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bedwar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neu bum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myfyriwr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Dewisir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un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myfyriwr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fod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arddangosyn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Dosbarthwch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y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cardiau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swigod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meddwl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calon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a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siarad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GB" sz="1100" b="1" dirty="0">
                          <a:solidFill>
                            <a:srgbClr val="4E2DCC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(ADNODD A) 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beiros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Dylid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rhoi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digon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o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adnoddau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bob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grŵp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gael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un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cerdyn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ac un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beiro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bob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myfyriwr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Dylai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fod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o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leiaf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un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cerdyn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meddwl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, un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cerdyn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calon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ac un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cerdyn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swigen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siarad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gan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bob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grŵp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4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y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cardiau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mae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myfyrwyr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ysgrifennu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syniadau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gynrychioli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meddyliau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a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breuddwydion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y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creadur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(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cerdyn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meddwl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),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emosiynau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(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cerdyn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calon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) a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geiriau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llafar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(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swigod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siarad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).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Dylent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ysgrifennu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y person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cyntaf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gan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ddefnyddio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‘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dwi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’ neu ‘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rwy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’.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Ymhlith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rhai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cwestiynau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ysgogi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gallwch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gynnwys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: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Roboto" panose="02000000000000000000" pitchFamily="2" charset="0"/>
                        <a:buChar char="-"/>
                        <a:tabLst/>
                        <a:defRPr/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Sut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deimlad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yw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methu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symud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eich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pen?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Roboto" panose="02000000000000000000" pitchFamily="2" charset="0"/>
                        <a:buChar char="-"/>
                        <a:tabLst/>
                        <a:defRPr/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Beth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allwch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chi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weld?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Roboto" panose="02000000000000000000" pitchFamily="2" charset="0"/>
                        <a:buChar char="-"/>
                        <a:tabLst/>
                        <a:defRPr/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Beth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allwch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chi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glywed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?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Roboto" panose="02000000000000000000" pitchFamily="2" charset="0"/>
                        <a:buChar char="-"/>
                        <a:tabLst/>
                        <a:defRPr/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Beth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allwch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chi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arogli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?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Roboto" panose="02000000000000000000" pitchFamily="2" charset="0"/>
                        <a:buChar char="-"/>
                        <a:tabLst/>
                        <a:defRPr/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Beth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ydych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chi'n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weld pan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fydd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Amgueddfa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gau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gyda'r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nos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?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Roboto" panose="02000000000000000000" pitchFamily="2" charset="0"/>
                        <a:buChar char="-"/>
                        <a:tabLst/>
                        <a:defRPr/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Sut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mae'n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teimlo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pan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fydd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ymwelydd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cerdded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heibio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ac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eich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anwybyddu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?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Roboto" panose="02000000000000000000" pitchFamily="2" charset="0"/>
                        <a:buChar char="-"/>
                        <a:tabLst/>
                        <a:defRPr/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Sut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mae'n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teimlo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pan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fydd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ymwelydd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dweud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pa mor wych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ydych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chi'n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edrych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?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Roboto" panose="02000000000000000000" pitchFamily="2" charset="0"/>
                        <a:buChar char="-"/>
                        <a:tabLst/>
                        <a:defRPr/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Sut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mae'n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teimlo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pan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fydd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ymwelydd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dweud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pa mor hen a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diflas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ydych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chi'n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edrych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?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Roboto" panose="02000000000000000000" pitchFamily="2" charset="0"/>
                        <a:buChar char="-"/>
                        <a:tabLst/>
                        <a:defRPr/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Am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beth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ydych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chi'n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meddwl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trwy'r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dydd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?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Roboto" panose="02000000000000000000" pitchFamily="2" charset="0"/>
                        <a:buChar char="-"/>
                        <a:tabLst/>
                        <a:defRPr/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Beth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hoffech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chi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ddweud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wrth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ymwelwyr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?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Roboto" panose="02000000000000000000" pitchFamily="2" charset="0"/>
                        <a:buChar char="-"/>
                        <a:tabLst/>
                        <a:defRPr/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Beth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hoffech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chi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ddweud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wrth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y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bobl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sy'n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gweithio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Amgueddfa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?</a:t>
                      </a:r>
                    </a:p>
                    <a:p>
                      <a:pPr marL="342000" marR="0" lvl="0" indent="-34290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400"/>
                        </a:spcAft>
                        <a:buClrTx/>
                        <a:buSzTx/>
                        <a:buFont typeface="Roboto" panose="02000000000000000000" pitchFamily="2" charset="0"/>
                        <a:buChar char="-"/>
                        <a:tabLst/>
                        <a:defRPr/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Beth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yw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eich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breuddwyd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? 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Mae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grwpiau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cymryd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tro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gyflwyno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syniadau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ôl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i'r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grŵp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cyfan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Wrth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gyflwyno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mae'r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myfyriwr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a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ddewiswyd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gynrychioli’r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creadur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sefyll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fel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y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mae’r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creadur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cael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arddangos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arddangosfa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 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Mae’r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myfyrwyr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eraill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y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grŵp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sefyll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o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amgylch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y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creadur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dal y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swigod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meddwl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calon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a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siarad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ac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darllen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uchel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i’r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grŵp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cyfan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Gall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athro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ddewis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tynnu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llun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o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hyn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 </a:t>
                      </a:r>
                    </a:p>
                  </a:txBody>
                  <a:tcPr marL="108000" marR="108000" marT="72000" marB="7200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4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Trefnwch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y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myfyrwyr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mewn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grwpiau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o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bedwar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neu bump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myfyriwr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Dewisir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un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myfyriwr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fod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arddangosyn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Dosbarthwch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y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cardiau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meddwl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calon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a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swigen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siarad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GB" sz="1100" b="1" dirty="0">
                          <a:solidFill>
                            <a:srgbClr val="4E2DCC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(ADNODD A) 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beiros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Dylai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fod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gan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bob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grŵp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ddigon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o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adnoddau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gyfer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un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cerdyn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ac un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beiro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bob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myfyriwr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Dylai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fod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o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leiaf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un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cerdyn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meddwl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, un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cerdyn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calon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ac un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cerdyn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swigen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siarad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gan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bob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grŵp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4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y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cardiau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mae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myfyrwyr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ysgrifennu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syniadau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gynrychioli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meddyliau'r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Llwynog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(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cerdyn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meddwl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),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emosiynau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(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cerdyn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calon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) a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geiriau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llafar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(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swigod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siarad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).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Dylent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ysgrifennu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y person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cyntaf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gan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ddefnyddio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‘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dwi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’ neu ‘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rwy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’.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Ymhlith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rhai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cwestiynau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ysgogi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gallwch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gynnwys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: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Roboto" panose="02000000000000000000" pitchFamily="2" charset="0"/>
                        <a:buChar char="-"/>
                        <a:tabLst/>
                        <a:defRPr/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Sut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deimlad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yw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methu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symud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eich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pen?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Roboto" panose="02000000000000000000" pitchFamily="2" charset="0"/>
                        <a:buChar char="-"/>
                        <a:tabLst/>
                        <a:defRPr/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Beth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allwch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chi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weld?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Roboto" panose="02000000000000000000" pitchFamily="2" charset="0"/>
                        <a:buChar char="-"/>
                        <a:tabLst/>
                        <a:defRPr/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Beth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allwch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chi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glywed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?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Roboto" panose="02000000000000000000" pitchFamily="2" charset="0"/>
                        <a:buChar char="-"/>
                        <a:tabLst/>
                        <a:defRPr/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Beth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allwch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chi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arogli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?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Roboto" panose="02000000000000000000" pitchFamily="2" charset="0"/>
                        <a:buChar char="-"/>
                        <a:tabLst/>
                        <a:defRPr/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Beth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ydych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chi'n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weld pan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fydd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Amgueddfa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gau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gyda'r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nos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?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Roboto" panose="02000000000000000000" pitchFamily="2" charset="0"/>
                        <a:buChar char="-"/>
                        <a:tabLst/>
                        <a:defRPr/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Sut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mae'n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teimlo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pan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fydd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ymwelydd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cerdded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heibio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ac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eich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anwybyddu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?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Roboto" panose="02000000000000000000" pitchFamily="2" charset="0"/>
                        <a:buChar char="-"/>
                        <a:tabLst/>
                        <a:defRPr/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Sut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mae'n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teimlo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pan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fydd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ymwelydd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dweud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pa mor wych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ydych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chi'n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edrych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?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Roboto" panose="02000000000000000000" pitchFamily="2" charset="0"/>
                        <a:buChar char="-"/>
                        <a:tabLst/>
                        <a:defRPr/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Sut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mae'n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teimlo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pan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fydd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ymwelydd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dweud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pa mor hen a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diflas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ydych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chi'n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edrych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?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Roboto" panose="02000000000000000000" pitchFamily="2" charset="0"/>
                        <a:buChar char="-"/>
                        <a:tabLst/>
                        <a:defRPr/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Am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beth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ydych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chi'n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meddwl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trwy'r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dydd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?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Roboto" panose="02000000000000000000" pitchFamily="2" charset="0"/>
                        <a:buChar char="-"/>
                        <a:tabLst/>
                        <a:defRPr/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Beth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hoffech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chi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ddweud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wrth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ymwelwyr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?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Roboto" panose="02000000000000000000" pitchFamily="2" charset="0"/>
                        <a:buChar char="-"/>
                        <a:tabLst/>
                        <a:defRPr/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Beth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hoffech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chi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ddweud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wrth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y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bobl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sy'n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gweithio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Amgueddfa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?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400"/>
                        </a:spcAft>
                        <a:buClrTx/>
                        <a:buSzTx/>
                        <a:buFont typeface="Roboto" panose="02000000000000000000" pitchFamily="2" charset="0"/>
                        <a:buChar char="-"/>
                        <a:tabLst/>
                        <a:defRPr/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Beth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yw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eich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breuddwyd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? 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Mae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grwpiau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cymryd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tro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gyflwyno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syniadau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ôl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i'r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grŵp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cyfan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Wrth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gyflwyno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mae'r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myfyriwr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a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ddewiswyd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gynrychioli’r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creadur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sefyll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fel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y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mae’r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creadur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cael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arddangos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arddangosfa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 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Mae’r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myfyrwyr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eraill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y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grŵp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sefyll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o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amgylch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y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creadur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dal y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swigod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meddwl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calon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a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siarad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ac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darllen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uchel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i’r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grŵp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cyfan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Gall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athro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ddewis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tynnu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llun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o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hyn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 </a:t>
                      </a:r>
                    </a:p>
                  </a:txBody>
                  <a:tcPr marL="108000" marR="108000" marT="72000" marB="7200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3156399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134614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727DDA56-2168-62BA-4DD2-CFB1A2412E7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8656513"/>
              </p:ext>
            </p:extLst>
          </p:nvPr>
        </p:nvGraphicFramePr>
        <p:xfrm>
          <a:off x="238991" y="283247"/>
          <a:ext cx="11762146" cy="63323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74124">
                  <a:extLst>
                    <a:ext uri="{9D8B030D-6E8A-4147-A177-3AD203B41FA5}">
                      <a16:colId xmlns:a16="http://schemas.microsoft.com/office/drawing/2014/main" val="106393922"/>
                    </a:ext>
                  </a:extLst>
                </a:gridCol>
                <a:gridCol w="1194389">
                  <a:extLst>
                    <a:ext uri="{9D8B030D-6E8A-4147-A177-3AD203B41FA5}">
                      <a16:colId xmlns:a16="http://schemas.microsoft.com/office/drawing/2014/main" val="401161597"/>
                    </a:ext>
                  </a:extLst>
                </a:gridCol>
                <a:gridCol w="4841388">
                  <a:extLst>
                    <a:ext uri="{9D8B030D-6E8A-4147-A177-3AD203B41FA5}">
                      <a16:colId xmlns:a16="http://schemas.microsoft.com/office/drawing/2014/main" val="3363435646"/>
                    </a:ext>
                  </a:extLst>
                </a:gridCol>
                <a:gridCol w="4752245">
                  <a:extLst>
                    <a:ext uri="{9D8B030D-6E8A-4147-A177-3AD203B41FA5}">
                      <a16:colId xmlns:a16="http://schemas.microsoft.com/office/drawing/2014/main" val="1210129274"/>
                    </a:ext>
                  </a:extLst>
                </a:gridCol>
              </a:tblGrid>
              <a:tr h="671346">
                <a:tc>
                  <a:txBody>
                    <a:bodyPr/>
                    <a:lstStyle/>
                    <a:p>
                      <a:r>
                        <a:rPr lang="en-US" sz="16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Amser</a:t>
                      </a:r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</a:p>
                  </a:txBody>
                  <a:tcPr marL="108000" marR="108000" marT="72000" marB="72000">
                    <a:solidFill>
                      <a:srgbClr val="006BF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y-GB" sz="1600" b="1" kern="1200" dirty="0">
                          <a:solidFill>
                            <a:schemeClr val="lt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Adnoddau sydd eu hangen</a:t>
                      </a:r>
                      <a:r>
                        <a:rPr lang="en-GB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08000" marR="108000" marT="72000" marB="72000">
                    <a:solidFill>
                      <a:srgbClr val="006BF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Gweithgaredd</a:t>
                      </a:r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lang="en-US" sz="1600" dirty="0"/>
                    </a:p>
                  </a:txBody>
                  <a:tcPr marL="108000" marR="108000" marT="72000" marB="72000">
                    <a:solidFill>
                      <a:srgbClr val="006B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Enghraifft</a:t>
                      </a:r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wedi'i</a:t>
                      </a:r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modelu</a:t>
                      </a:r>
                      <a:b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en-US" sz="10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o'r</a:t>
                      </a:r>
                      <a:r>
                        <a:rPr lang="en-US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0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Amgueddfa</a:t>
                      </a:r>
                      <a:r>
                        <a:rPr lang="en-US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0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Stori</a:t>
                      </a:r>
                      <a:r>
                        <a:rPr lang="en-US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lang="en-US" sz="1000" dirty="0"/>
                    </a:p>
                  </a:txBody>
                  <a:tcPr marL="108000" marR="108000" marT="72000" marB="72000">
                    <a:solidFill>
                      <a:srgbClr val="006B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5581164"/>
                  </a:ext>
                </a:extLst>
              </a:tr>
              <a:tr h="515498">
                <a:tc gridSpan="4">
                  <a:txBody>
                    <a:bodyPr/>
                    <a:lstStyle/>
                    <a:p>
                      <a:r>
                        <a:rPr lang="en-US" b="1" dirty="0" err="1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Rhan</a:t>
                      </a:r>
                      <a:r>
                        <a:rPr lang="en-US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1: </a:t>
                      </a:r>
                      <a:r>
                        <a:rPr lang="en-US" b="1" dirty="0" err="1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Sesiwn</a:t>
                      </a:r>
                      <a:r>
                        <a:rPr lang="en-US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b="1" dirty="0" err="1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Llythrennedd</a:t>
                      </a:r>
                      <a:r>
                        <a:rPr lang="en-US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lang="en-US" b="1" dirty="0">
                        <a:solidFill>
                          <a:schemeClr val="bg1"/>
                        </a:solidFill>
                      </a:endParaRPr>
                    </a:p>
                  </a:txBody>
                  <a:tcPr marL="108000" marR="108000" marT="72000" marB="72000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D15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6491520"/>
                  </a:ext>
                </a:extLst>
              </a:tr>
              <a:tr h="386714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 b="0" dirty="0">
                          <a:solidFill>
                            <a:srgbClr val="006BF6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5 </a:t>
                      </a:r>
                      <a:r>
                        <a:rPr lang="en-GB" sz="1000" b="0" dirty="0" err="1">
                          <a:solidFill>
                            <a:srgbClr val="006BF6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munud</a:t>
                      </a:r>
                      <a:r>
                        <a:rPr lang="en-GB" sz="1000" b="0" dirty="0">
                          <a:solidFill>
                            <a:srgbClr val="006BF6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</a:p>
                    <a:p>
                      <a:endParaRPr lang="en-US" sz="1000" dirty="0">
                        <a:solidFill>
                          <a:srgbClr val="006BF6"/>
                        </a:solidFill>
                      </a:endParaRPr>
                    </a:p>
                  </a:txBody>
                  <a:tcPr marL="108000" marR="108000" marT="72000" marB="7200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000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108000" marR="108000" marT="72000" marB="7200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Eglurwch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i’r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myfyrwyr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fod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y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creadur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mynd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gynllunio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Ddihangfa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Wyllt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adael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Amgueddfa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a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chyrraedd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cynefin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mwy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naturiol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Rydyn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ni'n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mynd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feimio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enghraifft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Dywedwch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wrth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y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myfyrwyr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sefyll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gofod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hunain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ystafell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 Mae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pob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un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ohonynt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wedi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dod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greadur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dewisol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byd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stori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hunain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 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Gofynnwch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i'r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myfyrwyr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gerdded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o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amgylch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y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gofod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fel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y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creadur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a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ddewiswyd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tra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byddwch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chi'n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darllen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eich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sgript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Taith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Stori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wedi'i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baratoi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fesul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llinell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Maen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nhw'n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ymateb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i'r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hyn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rydych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chi'n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ddweud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gan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feimio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gweithredoedd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sy'n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dehongli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eich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sgript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 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Noder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sicrhewch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fod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eich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enghraifft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wedi'i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modelu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cynnwys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cymeriad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Cynorthwyydd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a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chymeriad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Rhwystr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a'ch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bod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modelu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enghraifft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o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gynllun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Dianc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sy'n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methu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y pen draw. </a:t>
                      </a:r>
                    </a:p>
                  </a:txBody>
                  <a:tcPr marL="108000" marR="108000" marT="72000" marB="7200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Eglurwch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i’r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myfyrwyr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fod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y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Llwynog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mynd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gynllunio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Ddihangfa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Wyllt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adael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Amgueddfa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a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chyrraedd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cynefin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mwy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naturiol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Rydyn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ni'n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mynd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feimio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enghraifft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Mae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myfyrwyr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sefyll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gofod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hunain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ystafell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 Mae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pob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un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ohonynt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wedi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dod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greadur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dewisol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byd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stori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hunain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 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Gofynnwch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i'r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myfyrwyr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gerdded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o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amgylch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y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gofod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fel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y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creadur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a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ddewiswyd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tra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byddwch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chi'n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darllen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eich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sgript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Taith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Stori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wedi'i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baratoi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fesul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llinell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Maen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nhw'n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ymateb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i'r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hyn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rydych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chi'n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ddweud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gan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feimio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gweithredoedd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sy'n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dehongli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eich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sgript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 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Sgript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Taith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Stori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i'r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Llwynog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: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Roboto" panose="02000000000000000000" pitchFamily="2" charset="0"/>
                        <a:buChar char="-"/>
                        <a:tabLst/>
                        <a:defRPr/>
                      </a:pP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Rydych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chi'n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llwynog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sefyll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syth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y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ôl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wydr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Eisteddwch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eich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cwrcwd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ac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edrych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fyny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y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dail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Roboto" panose="02000000000000000000" pitchFamily="2" charset="0"/>
                        <a:buChar char="-"/>
                        <a:tabLst/>
                        <a:defRPr/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Mae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eich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gwddf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boenus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o'r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ystum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lletchwith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hwn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ydych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ynddo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 Aw!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Rhwbiwch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eich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gwddf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!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Roboto" panose="02000000000000000000" pitchFamily="2" charset="0"/>
                        <a:buChar char="-"/>
                        <a:tabLst/>
                        <a:defRPr/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O,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sut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rydych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dymuno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rhedeg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trwy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lannerch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heulog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y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goedwig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!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Dangoswch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eich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wyneb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hiraethus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gorau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ni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!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Roboto" panose="02000000000000000000" pitchFamily="2" charset="0"/>
                        <a:buChar char="-"/>
                        <a:tabLst/>
                        <a:defRPr/>
                      </a:pP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Arhoswch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–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beth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yw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hyn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cropian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fyny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eich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coes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?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Ceisiwch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gael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gwared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arno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!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Roboto" panose="02000000000000000000" pitchFamily="2" charset="0"/>
                        <a:buChar char="-"/>
                        <a:tabLst/>
                        <a:defRPr/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O,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aros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!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Eich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ffrind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chi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ydy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o, Pry-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copyn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Rhowch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bum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bys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eich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llaw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uchel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ddweud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‘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helo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’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wrtho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Roboto" panose="02000000000000000000" pitchFamily="2" charset="0"/>
                        <a:buChar char="-"/>
                        <a:tabLst/>
                        <a:defRPr/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Na,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arhoswch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rhowch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wyth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bys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uchel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!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Roboto" panose="02000000000000000000" pitchFamily="2" charset="0"/>
                        <a:buChar char="-"/>
                        <a:tabLst/>
                        <a:defRPr/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Mae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o'n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dringo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eich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goesau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Mae'n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cosi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!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Mae'n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gwneud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chi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wingo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!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Roboto" panose="02000000000000000000" pitchFamily="2" charset="0"/>
                        <a:buChar char="-"/>
                        <a:tabLst/>
                        <a:defRPr/>
                      </a:pP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Nawr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mae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pry-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copyn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symud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fyny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eich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corff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blewog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 O – am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wingo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gwinglyd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!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Roboto" panose="02000000000000000000" pitchFamily="2" charset="0"/>
                        <a:buChar char="-"/>
                        <a:tabLst/>
                        <a:defRPr/>
                      </a:pP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Arhoswch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mae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gan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Pry-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copyn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syniad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Gwnewch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siâp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bwlb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golau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uwch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eich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pen a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dywedwch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, 'BING!’</a:t>
                      </a:r>
                      <a:endParaRPr lang="en-GB" sz="10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Roboto" panose="02000000000000000000" pitchFamily="2" charset="0"/>
                        <a:buChar char="-"/>
                        <a:tabLst/>
                        <a:defRPr/>
                      </a:pPr>
                      <a:endParaRPr lang="en-GB" sz="10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08000" marR="108000" marT="72000" marB="7200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3156399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20840317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2"/>
    </p:ext>
  </p:extLs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727DDA56-2168-62BA-4DD2-CFB1A2412E7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226155"/>
              </p:ext>
            </p:extLst>
          </p:nvPr>
        </p:nvGraphicFramePr>
        <p:xfrm>
          <a:off x="238991" y="283247"/>
          <a:ext cx="11741727" cy="63287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40724">
                  <a:extLst>
                    <a:ext uri="{9D8B030D-6E8A-4147-A177-3AD203B41FA5}">
                      <a16:colId xmlns:a16="http://schemas.microsoft.com/office/drawing/2014/main" val="106393922"/>
                    </a:ext>
                  </a:extLst>
                </a:gridCol>
                <a:gridCol w="1307370">
                  <a:extLst>
                    <a:ext uri="{9D8B030D-6E8A-4147-A177-3AD203B41FA5}">
                      <a16:colId xmlns:a16="http://schemas.microsoft.com/office/drawing/2014/main" val="2464388461"/>
                    </a:ext>
                  </a:extLst>
                </a:gridCol>
                <a:gridCol w="4841388">
                  <a:extLst>
                    <a:ext uri="{9D8B030D-6E8A-4147-A177-3AD203B41FA5}">
                      <a16:colId xmlns:a16="http://schemas.microsoft.com/office/drawing/2014/main" val="3363435646"/>
                    </a:ext>
                  </a:extLst>
                </a:gridCol>
                <a:gridCol w="4752245">
                  <a:extLst>
                    <a:ext uri="{9D8B030D-6E8A-4147-A177-3AD203B41FA5}">
                      <a16:colId xmlns:a16="http://schemas.microsoft.com/office/drawing/2014/main" val="1210129274"/>
                    </a:ext>
                  </a:extLst>
                </a:gridCol>
              </a:tblGrid>
              <a:tr h="478252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GB" sz="1000" b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08000" marR="108000" marT="72000" marB="7200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 b="0" dirty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1000" b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08000" marR="108000" marT="72000" marB="7200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1000" b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1000" b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1000" b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1000" b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1000" b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08000" marR="108000" marT="72000" marB="7200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Roboto" panose="02000000000000000000" pitchFamily="2" charset="0"/>
                        <a:buChar char="-"/>
                        <a:tabLst/>
                        <a:defRPr/>
                      </a:pP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Mae Pry-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copyn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sibrwd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eich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clust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Allwch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chi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ei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glywed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?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Gwrandewch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ofalus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 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Roboto" panose="02000000000000000000" pitchFamily="2" charset="0"/>
                        <a:buChar char="-"/>
                        <a:tabLst/>
                        <a:defRPr/>
                      </a:pP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A! Gall pry-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copyn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eich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helpu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chi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ddianc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 Mae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o'n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mynd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droelli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gwe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ar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ben y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cwpwrdd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er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mwyn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ceisio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tynnu'r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to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lawr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!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Syniad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clyfar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!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Rhowch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nòd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a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gwên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a bawd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fyny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annog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Pry-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copyn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Roboto" panose="02000000000000000000" pitchFamily="2" charset="0"/>
                        <a:buChar char="-"/>
                        <a:tabLst/>
                        <a:defRPr/>
                      </a:pP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Mae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angen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Pry-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copyn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gyrraedd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pen y cabinet. 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Roboto" panose="02000000000000000000" pitchFamily="2" charset="0"/>
                        <a:buChar char="-"/>
                        <a:tabLst/>
                        <a:defRPr/>
                      </a:pP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O,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dydy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o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ddim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gallu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cyrraedd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Allwch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chi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roi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Pry-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copyn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sefyll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ar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eich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trwyn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i'w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helpu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gyrraedd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?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Roboto" panose="02000000000000000000" pitchFamily="2" charset="0"/>
                        <a:buChar char="-"/>
                        <a:tabLst/>
                        <a:defRPr/>
                      </a:pP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Arhoswch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–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beth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oedd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hynny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? Tramp, tramp, tramp – y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swyddog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diogelwch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sydd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yna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!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Rhewch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ôl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eich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lle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–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gyflym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!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Roboto" panose="02000000000000000000" pitchFamily="2" charset="0"/>
                        <a:buChar char="-"/>
                        <a:tabLst/>
                        <a:defRPr/>
                      </a:pP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Ychydig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eiliadau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eto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…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Nawr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ewch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ôl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helpu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Pry-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copyn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–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Roboto" panose="02000000000000000000" pitchFamily="2" charset="0"/>
                        <a:buChar char="-"/>
                        <a:tabLst/>
                        <a:defRPr/>
                      </a:pP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Na,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mae'r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swyddog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diogelwch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ôl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!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Rhewch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eto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!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Roboto" panose="02000000000000000000" pitchFamily="2" charset="0"/>
                        <a:buChar char="-"/>
                        <a:tabLst/>
                        <a:defRPr/>
                      </a:pP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A,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mae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o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wedi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mynd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Ffiw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!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Roboto" panose="02000000000000000000" pitchFamily="2" charset="0"/>
                        <a:buChar char="-"/>
                        <a:tabLst/>
                        <a:defRPr/>
                      </a:pP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Nawr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rhowch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Pry-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copyn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sefyll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ôl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ar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eich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trwyn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ac –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ydy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mae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o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wedi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cropian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ben y cabinet!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Roboto" panose="02000000000000000000" pitchFamily="2" charset="0"/>
                        <a:buChar char="-"/>
                        <a:tabLst/>
                        <a:defRPr/>
                      </a:pP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Nawr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mae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Pry-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copyn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gweu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gwe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dynnu'r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to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lawr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Edrychwch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ar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Pry-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copyn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mynd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ati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– mor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gyflym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!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Dilynwch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ei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symudiad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troellog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gwallgof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gyda'ch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llygaid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!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Roboto" panose="02000000000000000000" pitchFamily="2" charset="0"/>
                        <a:buChar char="-"/>
                        <a:tabLst/>
                        <a:defRPr/>
                      </a:pP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Nawr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mae'n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amser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tynnu'r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to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lawr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Cymerwch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y we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rhwng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eich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dannedd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…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Roboto" panose="02000000000000000000" pitchFamily="2" charset="0"/>
                        <a:buChar char="-"/>
                        <a:tabLst/>
                        <a:defRPr/>
                      </a:pP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 THYNNU!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Roboto" panose="02000000000000000000" pitchFamily="2" charset="0"/>
                        <a:buChar char="-"/>
                        <a:tabLst/>
                        <a:defRPr/>
                      </a:pP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O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na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…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mae'r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cwpwrdd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crynu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Roboto" panose="02000000000000000000" pitchFamily="2" charset="0"/>
                        <a:buChar char="-"/>
                        <a:tabLst/>
                        <a:defRPr/>
                      </a:pP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Ac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ysgwyd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!!!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Roboto" panose="02000000000000000000" pitchFamily="2" charset="0"/>
                        <a:buChar char="-"/>
                        <a:tabLst/>
                        <a:defRPr/>
                      </a:pP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Ysgwyd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ysgwyd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ysgwyd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!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Roboto" panose="02000000000000000000" pitchFamily="2" charset="0"/>
                        <a:buChar char="-"/>
                        <a:tabLst/>
                        <a:defRPr/>
                      </a:pP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Mae'n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edrych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fel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bod y to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mynd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gwympo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arnoch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chi!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Roboto" panose="02000000000000000000" pitchFamily="2" charset="0"/>
                        <a:buChar char="-"/>
                        <a:tabLst/>
                        <a:defRPr/>
                      </a:pP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Ewch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ar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eich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cwrcwd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a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pharatowch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ar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gyfer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y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gwymp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…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Roboto" panose="02000000000000000000" pitchFamily="2" charset="0"/>
                        <a:buChar char="-"/>
                        <a:tabLst/>
                        <a:defRPr/>
                      </a:pP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Un,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dau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, tri….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Roboto" panose="02000000000000000000" pitchFamily="2" charset="0"/>
                        <a:buChar char="-"/>
                        <a:tabLst/>
                        <a:defRPr/>
                      </a:pP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CRASH!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Roboto" panose="02000000000000000000" pitchFamily="2" charset="0"/>
                        <a:buChar char="-"/>
                        <a:tabLst/>
                        <a:defRPr/>
                      </a:pP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Rydych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chi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wedi'ch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gorchuddio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â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rwbel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 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Roboto" panose="02000000000000000000" pitchFamily="2" charset="0"/>
                        <a:buChar char="-"/>
                        <a:tabLst/>
                        <a:defRPr/>
                      </a:pP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Cloddiwch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eich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ffordd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allan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cloddio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cloddio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cloddio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!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Roboto" panose="02000000000000000000" pitchFamily="2" charset="0"/>
                        <a:buChar char="-"/>
                        <a:tabLst/>
                        <a:defRPr/>
                      </a:pP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Nawr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-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ysgwydwch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yr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holl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ddarnau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olaf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o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lwch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!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Roboto" panose="02000000000000000000" pitchFamily="2" charset="0"/>
                        <a:buChar char="-"/>
                        <a:tabLst/>
                        <a:defRPr/>
                      </a:pP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Edrychwch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fyny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 O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na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!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anffodus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dydy’r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cynllun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ddim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wedi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gweithio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!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Ochenaid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fawr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!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Roboto" panose="02000000000000000000" pitchFamily="2" charset="0"/>
                        <a:buChar char="-"/>
                        <a:tabLst/>
                        <a:defRPr/>
                      </a:pP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Dim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ond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darn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bach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o'r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to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dorrodd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Pry-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copyn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! 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Roboto" panose="02000000000000000000" pitchFamily="2" charset="0"/>
                        <a:buChar char="-"/>
                        <a:tabLst/>
                        <a:defRPr/>
                      </a:pP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wel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diolchwch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Pry-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copyn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beth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bynnag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Rhowch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bum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bys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eich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llaw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uchel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iddo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Roboto" panose="02000000000000000000" pitchFamily="2" charset="0"/>
                        <a:buChar char="-"/>
                        <a:tabLst/>
                        <a:defRPr/>
                      </a:pP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Na!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Wyth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bys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yn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b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uchel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!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Roboto" panose="02000000000000000000" pitchFamily="2" charset="0"/>
                        <a:buChar char="-"/>
                        <a:tabLst/>
                        <a:defRPr/>
                      </a:pPr>
                      <a:endParaRPr lang="en-GB" sz="1000" b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08000" marR="108000" marT="72000" marB="7200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9951338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94281218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2"/>
    </p:ext>
  </p:extLs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ontent Slides">
  <a:themeElements>
    <a:clrScheme name="Art Fund">
      <a:dk1>
        <a:srgbClr val="006BFF"/>
      </a:dk1>
      <a:lt1>
        <a:sysClr val="window" lastClr="FFFFFF"/>
      </a:lt1>
      <a:dk2>
        <a:srgbClr val="7D797A"/>
      </a:dk2>
      <a:lt2>
        <a:srgbClr val="E4D2C4"/>
      </a:lt2>
      <a:accent1>
        <a:srgbClr val="FFB9D5"/>
      </a:accent1>
      <a:accent2>
        <a:srgbClr val="FFD9AC"/>
      </a:accent2>
      <a:accent3>
        <a:srgbClr val="6BFFB2"/>
      </a:accent3>
      <a:accent4>
        <a:srgbClr val="8CD4FF"/>
      </a:accent4>
      <a:accent5>
        <a:srgbClr val="FF3F2A"/>
      </a:accent5>
      <a:accent6>
        <a:srgbClr val="FFFF00"/>
      </a:accent6>
      <a:hlink>
        <a:srgbClr val="00C740"/>
      </a:hlink>
      <a:folHlink>
        <a:srgbClr val="460028"/>
      </a:folHlink>
    </a:clrScheme>
    <a:fontScheme name="Custom 1">
      <a:majorFont>
        <a:latin typeface="Fugue Art Fund"/>
        <a:ea typeface=""/>
        <a:cs typeface=""/>
      </a:majorFont>
      <a:minorFont>
        <a:latin typeface="Fugue Art Fun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28575" cmpd="sng">
          <a:solidFill>
            <a:schemeClr val="bg1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lIns="0" tIns="0" rIns="0" bIns="0"/>
      <a:lstStyle>
        <a:defPPr>
          <a:defRPr sz="1900" dirty="0" smtClean="0"/>
        </a:defPPr>
      </a:lstStyle>
    </a:tx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6437A7908800B4B82AC688C28AB989C" ma:contentTypeVersion="15" ma:contentTypeDescription="Create a new document." ma:contentTypeScope="" ma:versionID="733a879ce1f590628d58bebff6e32b39">
  <xsd:schema xmlns:xsd="http://www.w3.org/2001/XMLSchema" xmlns:xs="http://www.w3.org/2001/XMLSchema" xmlns:p="http://schemas.microsoft.com/office/2006/metadata/properties" xmlns:ns2="67f08351-6d95-46a1-847a-75c802c1ea0b" xmlns:ns3="d58d063b-5bff-4656-a125-c6b0075a7a4f" targetNamespace="http://schemas.microsoft.com/office/2006/metadata/properties" ma:root="true" ma:fieldsID="3e26c9c0a75037a8a25e1b77333654ab" ns2:_="" ns3:_="">
    <xsd:import namespace="67f08351-6d95-46a1-847a-75c802c1ea0b"/>
    <xsd:import namespace="d58d063b-5bff-4656-a125-c6b0075a7a4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lcf76f155ced4ddcb4097134ff3c332f" minOccurs="0"/>
                <xsd:element ref="ns3:TaxCatchAll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7f08351-6d95-46a1-847a-75c802c1ea0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16" nillable="true" ma:taxonomy="true" ma:internalName="lcf76f155ced4ddcb4097134ff3c332f" ma:taxonomyFieldName="MediaServiceImageTags" ma:displayName="Image Tags" ma:readOnly="false" ma:fieldId="{5cf76f15-5ced-4ddc-b409-7134ff3c332f}" ma:taxonomyMulti="true" ma:sspId="dbb99a13-8f3f-4445-92a6-2a358c6200b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20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58d063b-5bff-4656-a125-c6b0075a7a4f" elementFormDefault="qualified">
    <xsd:import namespace="http://schemas.microsoft.com/office/2006/documentManagement/types"/>
    <xsd:import namespace="http://schemas.microsoft.com/office/infopath/2007/PartnerControls"/>
    <xsd:element name="TaxCatchAll" ma:index="17" nillable="true" ma:displayName="Taxonomy Catch All Column" ma:hidden="true" ma:list="{9e2e05ad-4d8c-45bd-ae9d-0479aa09a250}" ma:internalName="TaxCatchAll" ma:showField="CatchAllData" ma:web="d58d063b-5bff-4656-a125-c6b0075a7a4f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67f08351-6d95-46a1-847a-75c802c1ea0b">
      <Terms xmlns="http://schemas.microsoft.com/office/infopath/2007/PartnerControls"/>
    </lcf76f155ced4ddcb4097134ff3c332f>
    <TaxCatchAll xmlns="d58d063b-5bff-4656-a125-c6b0075a7a4f" xsi:nil="true"/>
  </documentManagement>
</p:properties>
</file>

<file path=customXml/itemProps1.xml><?xml version="1.0" encoding="utf-8"?>
<ds:datastoreItem xmlns:ds="http://schemas.openxmlformats.org/officeDocument/2006/customXml" ds:itemID="{238EB430-0EEC-414C-8B3D-B49C9063FF78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6C8FE30-3D48-4A81-9CDD-561B6B5ACA3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7f08351-6d95-46a1-847a-75c802c1ea0b"/>
    <ds:schemaRef ds:uri="d58d063b-5bff-4656-a125-c6b0075a7a4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797C1B4C-DAC1-40F0-A35F-D65230A54FF1}">
  <ds:schemaRefs>
    <ds:schemaRef ds:uri="http://schemas.microsoft.com/office/2006/metadata/properties"/>
    <ds:schemaRef ds:uri="http://schemas.microsoft.com/office/infopath/2007/PartnerControls"/>
    <ds:schemaRef ds:uri="67f08351-6d95-46a1-847a-75c802c1ea0b"/>
    <ds:schemaRef ds:uri="d58d063b-5bff-4656-a125-c6b0075a7a4f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16512</TotalTime>
  <Words>4377</Words>
  <Application>Microsoft Macintosh PowerPoint</Application>
  <PresentationFormat>Widescreen</PresentationFormat>
  <Paragraphs>331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19</vt:i4>
      </vt:variant>
    </vt:vector>
  </HeadingPairs>
  <TitlesOfParts>
    <vt:vector size="28" baseType="lpstr">
      <vt:lpstr>Arial</vt:lpstr>
      <vt:lpstr>Calibri</vt:lpstr>
      <vt:lpstr>Calibri Light</vt:lpstr>
      <vt:lpstr>Fugue Art Fund</vt:lpstr>
      <vt:lpstr>FugueArtFund</vt:lpstr>
      <vt:lpstr>Lucida Grande</vt:lpstr>
      <vt:lpstr>Roboto</vt:lpstr>
      <vt:lpstr>Office Theme</vt:lpstr>
      <vt:lpstr>Content Slides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Irene Ruiz Garrido</dc:creator>
  <cp:lastModifiedBy>Sarah Hogan</cp:lastModifiedBy>
  <cp:revision>86</cp:revision>
  <dcterms:created xsi:type="dcterms:W3CDTF">2022-05-26T15:56:11Z</dcterms:created>
  <dcterms:modified xsi:type="dcterms:W3CDTF">2023-02-13T11:21:43Z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0x01010006437A7908800B4B82AC688C28AB989C</vt:lpwstr>
  </property>
</Properties>
</file>